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Masters/slideMaster22.xml" ContentType="application/vnd.openxmlformats-officedocument.presentationml.slideMaster+xml"/>
  <Override PartName="/ppt/slideMasters/slideMaster23.xml" ContentType="application/vnd.openxmlformats-officedocument.presentationml.slideMaster+xml"/>
  <Override PartName="/ppt/slideMasters/slideMaster24.xml" ContentType="application/vnd.openxmlformats-officedocument.presentationml.slideMaster+xml"/>
  <Override PartName="/ppt/slideMasters/slideMaster25.xml" ContentType="application/vnd.openxmlformats-officedocument.presentationml.slideMaster+xml"/>
  <Override PartName="/ppt/slideMasters/slideMaster26.xml" ContentType="application/vnd.openxmlformats-officedocument.presentationml.slideMaster+xml"/>
  <Override PartName="/ppt/slideMasters/slideMaster27.xml" ContentType="application/vnd.openxmlformats-officedocument.presentationml.slideMaster+xml"/>
  <Override PartName="/ppt/slideMasters/slideMaster28.xml" ContentType="application/vnd.openxmlformats-officedocument.presentationml.slideMaster+xml"/>
  <Override PartName="/ppt/slideMasters/slideMaster29.xml" ContentType="application/vnd.openxmlformats-officedocument.presentationml.slideMaster+xml"/>
  <Override PartName="/ppt/slideMasters/slideMaster30.xml" ContentType="application/vnd.openxmlformats-officedocument.presentationml.slideMaster+xml"/>
  <Override PartName="/ppt/slideMasters/slideMaster31.xml" ContentType="application/vnd.openxmlformats-officedocument.presentationml.slideMaster+xml"/>
  <Override PartName="/ppt/slideMasters/slideMaster32.xml" ContentType="application/vnd.openxmlformats-officedocument.presentationml.slideMaster+xml"/>
  <Override PartName="/ppt/slideMasters/slideMaster33.xml" ContentType="application/vnd.openxmlformats-officedocument.presentationml.slideMaster+xml"/>
  <Override PartName="/ppt/slideMasters/slideMaster34.xml" ContentType="application/vnd.openxmlformats-officedocument.presentationml.slideMaster+xml"/>
  <Override PartName="/ppt/slideMasters/slideMaster35.xml" ContentType="application/vnd.openxmlformats-officedocument.presentationml.slideMaster+xml"/>
  <Override PartName="/ppt/slideMasters/slideMaster36.xml" ContentType="application/vnd.openxmlformats-officedocument.presentationml.slideMaster+xml"/>
  <Override PartName="/ppt/slideMasters/slideMaster37.xml" ContentType="application/vnd.openxmlformats-officedocument.presentationml.slideMaster+xml"/>
  <Override PartName="/ppt/slideMasters/slideMaster38.xml" ContentType="application/vnd.openxmlformats-officedocument.presentationml.slideMaster+xml"/>
  <Override PartName="/ppt/slideMasters/slideMaster39.xml" ContentType="application/vnd.openxmlformats-officedocument.presentationml.slideMaster+xml"/>
  <Override PartName="/ppt/slideMasters/slideMaster40.xml" ContentType="application/vnd.openxmlformats-officedocument.presentationml.slideMaster+xml"/>
  <Override PartName="/ppt/slideMasters/slideMaster41.xml" ContentType="application/vnd.openxmlformats-officedocument.presentationml.slideMaster+xml"/>
  <Override PartName="/ppt/slideMasters/slideMaster42.xml" ContentType="application/vnd.openxmlformats-officedocument.presentationml.slideMaster+xml"/>
  <Override PartName="/ppt/slideMasters/slideMaster43.xml" ContentType="application/vnd.openxmlformats-officedocument.presentationml.slideMaster+xml"/>
  <Override PartName="/ppt/slideMasters/slideMaster44.xml" ContentType="application/vnd.openxmlformats-officedocument.presentationml.slideMaster+xml"/>
  <Override PartName="/ppt/slideMasters/slideMaster45.xml" ContentType="application/vnd.openxmlformats-officedocument.presentationml.slideMaster+xml"/>
  <Override PartName="/ppt/slideMasters/slideMaster46.xml" ContentType="application/vnd.openxmlformats-officedocument.presentationml.slideMaster+xml"/>
  <Override PartName="/ppt/slideMasters/slideMaster47.xml" ContentType="application/vnd.openxmlformats-officedocument.presentationml.slideMaster+xml"/>
  <Override PartName="/ppt/slideMasters/slideMaster48.xml" ContentType="application/vnd.openxmlformats-officedocument.presentationml.slideMaster+xml"/>
  <Override PartName="/ppt/slideMasters/slideMaster49.xml" ContentType="application/vnd.openxmlformats-officedocument.presentationml.slideMaster+xml"/>
  <Override PartName="/ppt/slideMasters/slideMaster5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8.xml" ContentType="application/vnd.openxmlformats-officedocument.theme+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theme/theme9.xml" ContentType="application/vnd.openxmlformats-officedocument.theme+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theme/theme10.xml" ContentType="application/vnd.openxmlformats-officedocument.theme+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theme/theme11.xml" ContentType="application/vnd.openxmlformats-officedocument.theme+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theme/theme12.xml" ContentType="application/vnd.openxmlformats-officedocument.theme+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theme/theme13.xml" ContentType="application/vnd.openxmlformats-officedocument.theme+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theme/theme14.xml" ContentType="application/vnd.openxmlformats-officedocument.theme+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theme/theme15.xml" ContentType="application/vnd.openxmlformats-officedocument.theme+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theme/theme16.xml" ContentType="application/vnd.openxmlformats-officedocument.theme+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theme/theme17.xml" ContentType="application/vnd.openxmlformats-officedocument.theme+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theme/theme18.xml" ContentType="application/vnd.openxmlformats-officedocument.theme+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slideLayouts/slideLayout207.xml" ContentType="application/vnd.openxmlformats-officedocument.presentationml.slideLayout+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theme/theme19.xml" ContentType="application/vnd.openxmlformats-officedocument.theme+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slideLayouts/slideLayout216.xml" ContentType="application/vnd.openxmlformats-officedocument.presentationml.slideLayout+xml"/>
  <Override PartName="/ppt/slideLayouts/slideLayout217.xml" ContentType="application/vnd.openxmlformats-officedocument.presentationml.slideLayout+xml"/>
  <Override PartName="/ppt/slideLayouts/slideLayout218.xml" ContentType="application/vnd.openxmlformats-officedocument.presentationml.slideLayout+xml"/>
  <Override PartName="/ppt/slideLayouts/slideLayout219.xml" ContentType="application/vnd.openxmlformats-officedocument.presentationml.slideLayout+xml"/>
  <Override PartName="/ppt/slideLayouts/slideLayout220.xml" ContentType="application/vnd.openxmlformats-officedocument.presentationml.slideLayout+xml"/>
  <Override PartName="/ppt/theme/theme20.xml" ContentType="application/vnd.openxmlformats-officedocument.theme+xml"/>
  <Override PartName="/ppt/slideLayouts/slideLayout221.xml" ContentType="application/vnd.openxmlformats-officedocument.presentationml.slideLayout+xml"/>
  <Override PartName="/ppt/slideLayouts/slideLayout222.xml" ContentType="application/vnd.openxmlformats-officedocument.presentationml.slideLayout+xml"/>
  <Override PartName="/ppt/slideLayouts/slideLayout223.xml" ContentType="application/vnd.openxmlformats-officedocument.presentationml.slideLayout+xml"/>
  <Override PartName="/ppt/slideLayouts/slideLayout224.xml" ContentType="application/vnd.openxmlformats-officedocument.presentationml.slideLayout+xml"/>
  <Override PartName="/ppt/slideLayouts/slideLayout225.xml" ContentType="application/vnd.openxmlformats-officedocument.presentationml.slideLayout+xml"/>
  <Override PartName="/ppt/slideLayouts/slideLayout226.xml" ContentType="application/vnd.openxmlformats-officedocument.presentationml.slideLayout+xml"/>
  <Override PartName="/ppt/slideLayouts/slideLayout227.xml" ContentType="application/vnd.openxmlformats-officedocument.presentationml.slideLayout+xml"/>
  <Override PartName="/ppt/slideLayouts/slideLayout228.xml" ContentType="application/vnd.openxmlformats-officedocument.presentationml.slideLayout+xml"/>
  <Override PartName="/ppt/slideLayouts/slideLayout229.xml" ContentType="application/vnd.openxmlformats-officedocument.presentationml.slideLayout+xml"/>
  <Override PartName="/ppt/slideLayouts/slideLayout230.xml" ContentType="application/vnd.openxmlformats-officedocument.presentationml.slideLayout+xml"/>
  <Override PartName="/ppt/slideLayouts/slideLayout231.xml" ContentType="application/vnd.openxmlformats-officedocument.presentationml.slideLayout+xml"/>
  <Override PartName="/ppt/theme/theme21.xml" ContentType="application/vnd.openxmlformats-officedocument.theme+xml"/>
  <Override PartName="/ppt/slideLayouts/slideLayout232.xml" ContentType="application/vnd.openxmlformats-officedocument.presentationml.slideLayout+xml"/>
  <Override PartName="/ppt/slideLayouts/slideLayout233.xml" ContentType="application/vnd.openxmlformats-officedocument.presentationml.slideLayout+xml"/>
  <Override PartName="/ppt/slideLayouts/slideLayout234.xml" ContentType="application/vnd.openxmlformats-officedocument.presentationml.slideLayout+xml"/>
  <Override PartName="/ppt/slideLayouts/slideLayout235.xml" ContentType="application/vnd.openxmlformats-officedocument.presentationml.slideLayout+xml"/>
  <Override PartName="/ppt/slideLayouts/slideLayout236.xml" ContentType="application/vnd.openxmlformats-officedocument.presentationml.slideLayout+xml"/>
  <Override PartName="/ppt/slideLayouts/slideLayout237.xml" ContentType="application/vnd.openxmlformats-officedocument.presentationml.slideLayout+xml"/>
  <Override PartName="/ppt/slideLayouts/slideLayout238.xml" ContentType="application/vnd.openxmlformats-officedocument.presentationml.slideLayout+xml"/>
  <Override PartName="/ppt/slideLayouts/slideLayout239.xml" ContentType="application/vnd.openxmlformats-officedocument.presentationml.slideLayout+xml"/>
  <Override PartName="/ppt/slideLayouts/slideLayout240.xml" ContentType="application/vnd.openxmlformats-officedocument.presentationml.slideLayout+xml"/>
  <Override PartName="/ppt/slideLayouts/slideLayout241.xml" ContentType="application/vnd.openxmlformats-officedocument.presentationml.slideLayout+xml"/>
  <Override PartName="/ppt/slideLayouts/slideLayout242.xml" ContentType="application/vnd.openxmlformats-officedocument.presentationml.slideLayout+xml"/>
  <Override PartName="/ppt/theme/theme22.xml" ContentType="application/vnd.openxmlformats-officedocument.theme+xml"/>
  <Override PartName="/ppt/slideLayouts/slideLayout243.xml" ContentType="application/vnd.openxmlformats-officedocument.presentationml.slideLayout+xml"/>
  <Override PartName="/ppt/slideLayouts/slideLayout244.xml" ContentType="application/vnd.openxmlformats-officedocument.presentationml.slideLayout+xml"/>
  <Override PartName="/ppt/slideLayouts/slideLayout245.xml" ContentType="application/vnd.openxmlformats-officedocument.presentationml.slideLayout+xml"/>
  <Override PartName="/ppt/slideLayouts/slideLayout246.xml" ContentType="application/vnd.openxmlformats-officedocument.presentationml.slideLayout+xml"/>
  <Override PartName="/ppt/slideLayouts/slideLayout247.xml" ContentType="application/vnd.openxmlformats-officedocument.presentationml.slideLayout+xml"/>
  <Override PartName="/ppt/slideLayouts/slideLayout248.xml" ContentType="application/vnd.openxmlformats-officedocument.presentationml.slideLayout+xml"/>
  <Override PartName="/ppt/slideLayouts/slideLayout249.xml" ContentType="application/vnd.openxmlformats-officedocument.presentationml.slideLayout+xml"/>
  <Override PartName="/ppt/slideLayouts/slideLayout250.xml" ContentType="application/vnd.openxmlformats-officedocument.presentationml.slideLayout+xml"/>
  <Override PartName="/ppt/slideLayouts/slideLayout251.xml" ContentType="application/vnd.openxmlformats-officedocument.presentationml.slideLayout+xml"/>
  <Override PartName="/ppt/slideLayouts/slideLayout252.xml" ContentType="application/vnd.openxmlformats-officedocument.presentationml.slideLayout+xml"/>
  <Override PartName="/ppt/slideLayouts/slideLayout253.xml" ContentType="application/vnd.openxmlformats-officedocument.presentationml.slideLayout+xml"/>
  <Override PartName="/ppt/theme/theme23.xml" ContentType="application/vnd.openxmlformats-officedocument.theme+xml"/>
  <Override PartName="/ppt/slideLayouts/slideLayout254.xml" ContentType="application/vnd.openxmlformats-officedocument.presentationml.slideLayout+xml"/>
  <Override PartName="/ppt/slideLayouts/slideLayout255.xml" ContentType="application/vnd.openxmlformats-officedocument.presentationml.slideLayout+xml"/>
  <Override PartName="/ppt/slideLayouts/slideLayout256.xml" ContentType="application/vnd.openxmlformats-officedocument.presentationml.slideLayout+xml"/>
  <Override PartName="/ppt/slideLayouts/slideLayout257.xml" ContentType="application/vnd.openxmlformats-officedocument.presentationml.slideLayout+xml"/>
  <Override PartName="/ppt/slideLayouts/slideLayout258.xml" ContentType="application/vnd.openxmlformats-officedocument.presentationml.slideLayout+xml"/>
  <Override PartName="/ppt/slideLayouts/slideLayout259.xml" ContentType="application/vnd.openxmlformats-officedocument.presentationml.slideLayout+xml"/>
  <Override PartName="/ppt/slideLayouts/slideLayout260.xml" ContentType="application/vnd.openxmlformats-officedocument.presentationml.slideLayout+xml"/>
  <Override PartName="/ppt/slideLayouts/slideLayout261.xml" ContentType="application/vnd.openxmlformats-officedocument.presentationml.slideLayout+xml"/>
  <Override PartName="/ppt/slideLayouts/slideLayout262.xml" ContentType="application/vnd.openxmlformats-officedocument.presentationml.slideLayout+xml"/>
  <Override PartName="/ppt/slideLayouts/slideLayout263.xml" ContentType="application/vnd.openxmlformats-officedocument.presentationml.slideLayout+xml"/>
  <Override PartName="/ppt/slideLayouts/slideLayout264.xml" ContentType="application/vnd.openxmlformats-officedocument.presentationml.slideLayout+xml"/>
  <Override PartName="/ppt/theme/theme24.xml" ContentType="application/vnd.openxmlformats-officedocument.theme+xml"/>
  <Override PartName="/ppt/slideLayouts/slideLayout265.xml" ContentType="application/vnd.openxmlformats-officedocument.presentationml.slideLayout+xml"/>
  <Override PartName="/ppt/slideLayouts/slideLayout266.xml" ContentType="application/vnd.openxmlformats-officedocument.presentationml.slideLayout+xml"/>
  <Override PartName="/ppt/slideLayouts/slideLayout267.xml" ContentType="application/vnd.openxmlformats-officedocument.presentationml.slideLayout+xml"/>
  <Override PartName="/ppt/slideLayouts/slideLayout268.xml" ContentType="application/vnd.openxmlformats-officedocument.presentationml.slideLayout+xml"/>
  <Override PartName="/ppt/slideLayouts/slideLayout269.xml" ContentType="application/vnd.openxmlformats-officedocument.presentationml.slideLayout+xml"/>
  <Override PartName="/ppt/slideLayouts/slideLayout270.xml" ContentType="application/vnd.openxmlformats-officedocument.presentationml.slideLayout+xml"/>
  <Override PartName="/ppt/slideLayouts/slideLayout271.xml" ContentType="application/vnd.openxmlformats-officedocument.presentationml.slideLayout+xml"/>
  <Override PartName="/ppt/slideLayouts/slideLayout272.xml" ContentType="application/vnd.openxmlformats-officedocument.presentationml.slideLayout+xml"/>
  <Override PartName="/ppt/slideLayouts/slideLayout273.xml" ContentType="application/vnd.openxmlformats-officedocument.presentationml.slideLayout+xml"/>
  <Override PartName="/ppt/slideLayouts/slideLayout274.xml" ContentType="application/vnd.openxmlformats-officedocument.presentationml.slideLayout+xml"/>
  <Override PartName="/ppt/slideLayouts/slideLayout275.xml" ContentType="application/vnd.openxmlformats-officedocument.presentationml.slideLayout+xml"/>
  <Override PartName="/ppt/theme/theme25.xml" ContentType="application/vnd.openxmlformats-officedocument.theme+xml"/>
  <Override PartName="/ppt/slideLayouts/slideLayout276.xml" ContentType="application/vnd.openxmlformats-officedocument.presentationml.slideLayout+xml"/>
  <Override PartName="/ppt/slideLayouts/slideLayout277.xml" ContentType="application/vnd.openxmlformats-officedocument.presentationml.slideLayout+xml"/>
  <Override PartName="/ppt/slideLayouts/slideLayout278.xml" ContentType="application/vnd.openxmlformats-officedocument.presentationml.slideLayout+xml"/>
  <Override PartName="/ppt/slideLayouts/slideLayout279.xml" ContentType="application/vnd.openxmlformats-officedocument.presentationml.slideLayout+xml"/>
  <Override PartName="/ppt/slideLayouts/slideLayout280.xml" ContentType="application/vnd.openxmlformats-officedocument.presentationml.slideLayout+xml"/>
  <Override PartName="/ppt/slideLayouts/slideLayout281.xml" ContentType="application/vnd.openxmlformats-officedocument.presentationml.slideLayout+xml"/>
  <Override PartName="/ppt/slideLayouts/slideLayout282.xml" ContentType="application/vnd.openxmlformats-officedocument.presentationml.slideLayout+xml"/>
  <Override PartName="/ppt/slideLayouts/slideLayout283.xml" ContentType="application/vnd.openxmlformats-officedocument.presentationml.slideLayout+xml"/>
  <Override PartName="/ppt/slideLayouts/slideLayout284.xml" ContentType="application/vnd.openxmlformats-officedocument.presentationml.slideLayout+xml"/>
  <Override PartName="/ppt/slideLayouts/slideLayout285.xml" ContentType="application/vnd.openxmlformats-officedocument.presentationml.slideLayout+xml"/>
  <Override PartName="/ppt/slideLayouts/slideLayout286.xml" ContentType="application/vnd.openxmlformats-officedocument.presentationml.slideLayout+xml"/>
  <Override PartName="/ppt/theme/theme26.xml" ContentType="application/vnd.openxmlformats-officedocument.theme+xml"/>
  <Override PartName="/ppt/slideLayouts/slideLayout287.xml" ContentType="application/vnd.openxmlformats-officedocument.presentationml.slideLayout+xml"/>
  <Override PartName="/ppt/slideLayouts/slideLayout288.xml" ContentType="application/vnd.openxmlformats-officedocument.presentationml.slideLayout+xml"/>
  <Override PartName="/ppt/slideLayouts/slideLayout289.xml" ContentType="application/vnd.openxmlformats-officedocument.presentationml.slideLayout+xml"/>
  <Override PartName="/ppt/slideLayouts/slideLayout290.xml" ContentType="application/vnd.openxmlformats-officedocument.presentationml.slideLayout+xml"/>
  <Override PartName="/ppt/slideLayouts/slideLayout291.xml" ContentType="application/vnd.openxmlformats-officedocument.presentationml.slideLayout+xml"/>
  <Override PartName="/ppt/slideLayouts/slideLayout292.xml" ContentType="application/vnd.openxmlformats-officedocument.presentationml.slideLayout+xml"/>
  <Override PartName="/ppt/slideLayouts/slideLayout293.xml" ContentType="application/vnd.openxmlformats-officedocument.presentationml.slideLayout+xml"/>
  <Override PartName="/ppt/slideLayouts/slideLayout294.xml" ContentType="application/vnd.openxmlformats-officedocument.presentationml.slideLayout+xml"/>
  <Override PartName="/ppt/slideLayouts/slideLayout295.xml" ContentType="application/vnd.openxmlformats-officedocument.presentationml.slideLayout+xml"/>
  <Override PartName="/ppt/slideLayouts/slideLayout296.xml" ContentType="application/vnd.openxmlformats-officedocument.presentationml.slideLayout+xml"/>
  <Override PartName="/ppt/slideLayouts/slideLayout297.xml" ContentType="application/vnd.openxmlformats-officedocument.presentationml.slideLayout+xml"/>
  <Override PartName="/ppt/theme/theme27.xml" ContentType="application/vnd.openxmlformats-officedocument.theme+xml"/>
  <Override PartName="/ppt/slideLayouts/slideLayout298.xml" ContentType="application/vnd.openxmlformats-officedocument.presentationml.slideLayout+xml"/>
  <Override PartName="/ppt/slideLayouts/slideLayout299.xml" ContentType="application/vnd.openxmlformats-officedocument.presentationml.slideLayout+xml"/>
  <Override PartName="/ppt/slideLayouts/slideLayout300.xml" ContentType="application/vnd.openxmlformats-officedocument.presentationml.slideLayout+xml"/>
  <Override PartName="/ppt/slideLayouts/slideLayout301.xml" ContentType="application/vnd.openxmlformats-officedocument.presentationml.slideLayout+xml"/>
  <Override PartName="/ppt/slideLayouts/slideLayout302.xml" ContentType="application/vnd.openxmlformats-officedocument.presentationml.slideLayout+xml"/>
  <Override PartName="/ppt/slideLayouts/slideLayout303.xml" ContentType="application/vnd.openxmlformats-officedocument.presentationml.slideLayout+xml"/>
  <Override PartName="/ppt/slideLayouts/slideLayout304.xml" ContentType="application/vnd.openxmlformats-officedocument.presentationml.slideLayout+xml"/>
  <Override PartName="/ppt/slideLayouts/slideLayout305.xml" ContentType="application/vnd.openxmlformats-officedocument.presentationml.slideLayout+xml"/>
  <Override PartName="/ppt/slideLayouts/slideLayout306.xml" ContentType="application/vnd.openxmlformats-officedocument.presentationml.slideLayout+xml"/>
  <Override PartName="/ppt/slideLayouts/slideLayout307.xml" ContentType="application/vnd.openxmlformats-officedocument.presentationml.slideLayout+xml"/>
  <Override PartName="/ppt/slideLayouts/slideLayout308.xml" ContentType="application/vnd.openxmlformats-officedocument.presentationml.slideLayout+xml"/>
  <Override PartName="/ppt/theme/theme28.xml" ContentType="application/vnd.openxmlformats-officedocument.theme+xml"/>
  <Override PartName="/ppt/slideLayouts/slideLayout309.xml" ContentType="application/vnd.openxmlformats-officedocument.presentationml.slideLayout+xml"/>
  <Override PartName="/ppt/slideLayouts/slideLayout310.xml" ContentType="application/vnd.openxmlformats-officedocument.presentationml.slideLayout+xml"/>
  <Override PartName="/ppt/slideLayouts/slideLayout311.xml" ContentType="application/vnd.openxmlformats-officedocument.presentationml.slideLayout+xml"/>
  <Override PartName="/ppt/slideLayouts/slideLayout312.xml" ContentType="application/vnd.openxmlformats-officedocument.presentationml.slideLayout+xml"/>
  <Override PartName="/ppt/slideLayouts/slideLayout313.xml" ContentType="application/vnd.openxmlformats-officedocument.presentationml.slideLayout+xml"/>
  <Override PartName="/ppt/slideLayouts/slideLayout314.xml" ContentType="application/vnd.openxmlformats-officedocument.presentationml.slideLayout+xml"/>
  <Override PartName="/ppt/slideLayouts/slideLayout315.xml" ContentType="application/vnd.openxmlformats-officedocument.presentationml.slideLayout+xml"/>
  <Override PartName="/ppt/slideLayouts/slideLayout316.xml" ContentType="application/vnd.openxmlformats-officedocument.presentationml.slideLayout+xml"/>
  <Override PartName="/ppt/slideLayouts/slideLayout317.xml" ContentType="application/vnd.openxmlformats-officedocument.presentationml.slideLayout+xml"/>
  <Override PartName="/ppt/slideLayouts/slideLayout318.xml" ContentType="application/vnd.openxmlformats-officedocument.presentationml.slideLayout+xml"/>
  <Override PartName="/ppt/slideLayouts/slideLayout319.xml" ContentType="application/vnd.openxmlformats-officedocument.presentationml.slideLayout+xml"/>
  <Override PartName="/ppt/theme/theme29.xml" ContentType="application/vnd.openxmlformats-officedocument.theme+xml"/>
  <Override PartName="/ppt/slideLayouts/slideLayout320.xml" ContentType="application/vnd.openxmlformats-officedocument.presentationml.slideLayout+xml"/>
  <Override PartName="/ppt/slideLayouts/slideLayout321.xml" ContentType="application/vnd.openxmlformats-officedocument.presentationml.slideLayout+xml"/>
  <Override PartName="/ppt/slideLayouts/slideLayout322.xml" ContentType="application/vnd.openxmlformats-officedocument.presentationml.slideLayout+xml"/>
  <Override PartName="/ppt/slideLayouts/slideLayout323.xml" ContentType="application/vnd.openxmlformats-officedocument.presentationml.slideLayout+xml"/>
  <Override PartName="/ppt/slideLayouts/slideLayout324.xml" ContentType="application/vnd.openxmlformats-officedocument.presentationml.slideLayout+xml"/>
  <Override PartName="/ppt/slideLayouts/slideLayout325.xml" ContentType="application/vnd.openxmlformats-officedocument.presentationml.slideLayout+xml"/>
  <Override PartName="/ppt/slideLayouts/slideLayout326.xml" ContentType="application/vnd.openxmlformats-officedocument.presentationml.slideLayout+xml"/>
  <Override PartName="/ppt/slideLayouts/slideLayout327.xml" ContentType="application/vnd.openxmlformats-officedocument.presentationml.slideLayout+xml"/>
  <Override PartName="/ppt/slideLayouts/slideLayout328.xml" ContentType="application/vnd.openxmlformats-officedocument.presentationml.slideLayout+xml"/>
  <Override PartName="/ppt/slideLayouts/slideLayout329.xml" ContentType="application/vnd.openxmlformats-officedocument.presentationml.slideLayout+xml"/>
  <Override PartName="/ppt/slideLayouts/slideLayout330.xml" ContentType="application/vnd.openxmlformats-officedocument.presentationml.slideLayout+xml"/>
  <Override PartName="/ppt/theme/theme30.xml" ContentType="application/vnd.openxmlformats-officedocument.theme+xml"/>
  <Override PartName="/ppt/slideLayouts/slideLayout331.xml" ContentType="application/vnd.openxmlformats-officedocument.presentationml.slideLayout+xml"/>
  <Override PartName="/ppt/slideLayouts/slideLayout332.xml" ContentType="application/vnd.openxmlformats-officedocument.presentationml.slideLayout+xml"/>
  <Override PartName="/ppt/slideLayouts/slideLayout333.xml" ContentType="application/vnd.openxmlformats-officedocument.presentationml.slideLayout+xml"/>
  <Override PartName="/ppt/slideLayouts/slideLayout334.xml" ContentType="application/vnd.openxmlformats-officedocument.presentationml.slideLayout+xml"/>
  <Override PartName="/ppt/slideLayouts/slideLayout335.xml" ContentType="application/vnd.openxmlformats-officedocument.presentationml.slideLayout+xml"/>
  <Override PartName="/ppt/slideLayouts/slideLayout336.xml" ContentType="application/vnd.openxmlformats-officedocument.presentationml.slideLayout+xml"/>
  <Override PartName="/ppt/slideLayouts/slideLayout337.xml" ContentType="application/vnd.openxmlformats-officedocument.presentationml.slideLayout+xml"/>
  <Override PartName="/ppt/slideLayouts/slideLayout338.xml" ContentType="application/vnd.openxmlformats-officedocument.presentationml.slideLayout+xml"/>
  <Override PartName="/ppt/slideLayouts/slideLayout339.xml" ContentType="application/vnd.openxmlformats-officedocument.presentationml.slideLayout+xml"/>
  <Override PartName="/ppt/slideLayouts/slideLayout340.xml" ContentType="application/vnd.openxmlformats-officedocument.presentationml.slideLayout+xml"/>
  <Override PartName="/ppt/slideLayouts/slideLayout341.xml" ContentType="application/vnd.openxmlformats-officedocument.presentationml.slideLayout+xml"/>
  <Override PartName="/ppt/theme/theme31.xml" ContentType="application/vnd.openxmlformats-officedocument.theme+xml"/>
  <Override PartName="/ppt/slideLayouts/slideLayout342.xml" ContentType="application/vnd.openxmlformats-officedocument.presentationml.slideLayout+xml"/>
  <Override PartName="/ppt/slideLayouts/slideLayout343.xml" ContentType="application/vnd.openxmlformats-officedocument.presentationml.slideLayout+xml"/>
  <Override PartName="/ppt/slideLayouts/slideLayout344.xml" ContentType="application/vnd.openxmlformats-officedocument.presentationml.slideLayout+xml"/>
  <Override PartName="/ppt/slideLayouts/slideLayout345.xml" ContentType="application/vnd.openxmlformats-officedocument.presentationml.slideLayout+xml"/>
  <Override PartName="/ppt/slideLayouts/slideLayout346.xml" ContentType="application/vnd.openxmlformats-officedocument.presentationml.slideLayout+xml"/>
  <Override PartName="/ppt/slideLayouts/slideLayout347.xml" ContentType="application/vnd.openxmlformats-officedocument.presentationml.slideLayout+xml"/>
  <Override PartName="/ppt/slideLayouts/slideLayout348.xml" ContentType="application/vnd.openxmlformats-officedocument.presentationml.slideLayout+xml"/>
  <Override PartName="/ppt/slideLayouts/slideLayout349.xml" ContentType="application/vnd.openxmlformats-officedocument.presentationml.slideLayout+xml"/>
  <Override PartName="/ppt/slideLayouts/slideLayout350.xml" ContentType="application/vnd.openxmlformats-officedocument.presentationml.slideLayout+xml"/>
  <Override PartName="/ppt/slideLayouts/slideLayout351.xml" ContentType="application/vnd.openxmlformats-officedocument.presentationml.slideLayout+xml"/>
  <Override PartName="/ppt/slideLayouts/slideLayout352.xml" ContentType="application/vnd.openxmlformats-officedocument.presentationml.slideLayout+xml"/>
  <Override PartName="/ppt/theme/theme32.xml" ContentType="application/vnd.openxmlformats-officedocument.theme+xml"/>
  <Override PartName="/ppt/slideLayouts/slideLayout353.xml" ContentType="application/vnd.openxmlformats-officedocument.presentationml.slideLayout+xml"/>
  <Override PartName="/ppt/slideLayouts/slideLayout354.xml" ContentType="application/vnd.openxmlformats-officedocument.presentationml.slideLayout+xml"/>
  <Override PartName="/ppt/slideLayouts/slideLayout355.xml" ContentType="application/vnd.openxmlformats-officedocument.presentationml.slideLayout+xml"/>
  <Override PartName="/ppt/slideLayouts/slideLayout356.xml" ContentType="application/vnd.openxmlformats-officedocument.presentationml.slideLayout+xml"/>
  <Override PartName="/ppt/slideLayouts/slideLayout357.xml" ContentType="application/vnd.openxmlformats-officedocument.presentationml.slideLayout+xml"/>
  <Override PartName="/ppt/slideLayouts/slideLayout358.xml" ContentType="application/vnd.openxmlformats-officedocument.presentationml.slideLayout+xml"/>
  <Override PartName="/ppt/slideLayouts/slideLayout359.xml" ContentType="application/vnd.openxmlformats-officedocument.presentationml.slideLayout+xml"/>
  <Override PartName="/ppt/slideLayouts/slideLayout360.xml" ContentType="application/vnd.openxmlformats-officedocument.presentationml.slideLayout+xml"/>
  <Override PartName="/ppt/slideLayouts/slideLayout361.xml" ContentType="application/vnd.openxmlformats-officedocument.presentationml.slideLayout+xml"/>
  <Override PartName="/ppt/slideLayouts/slideLayout362.xml" ContentType="application/vnd.openxmlformats-officedocument.presentationml.slideLayout+xml"/>
  <Override PartName="/ppt/slideLayouts/slideLayout363.xml" ContentType="application/vnd.openxmlformats-officedocument.presentationml.slideLayout+xml"/>
  <Override PartName="/ppt/theme/theme33.xml" ContentType="application/vnd.openxmlformats-officedocument.theme+xml"/>
  <Override PartName="/ppt/slideLayouts/slideLayout364.xml" ContentType="application/vnd.openxmlformats-officedocument.presentationml.slideLayout+xml"/>
  <Override PartName="/ppt/slideLayouts/slideLayout365.xml" ContentType="application/vnd.openxmlformats-officedocument.presentationml.slideLayout+xml"/>
  <Override PartName="/ppt/slideLayouts/slideLayout366.xml" ContentType="application/vnd.openxmlformats-officedocument.presentationml.slideLayout+xml"/>
  <Override PartName="/ppt/slideLayouts/slideLayout367.xml" ContentType="application/vnd.openxmlformats-officedocument.presentationml.slideLayout+xml"/>
  <Override PartName="/ppt/slideLayouts/slideLayout368.xml" ContentType="application/vnd.openxmlformats-officedocument.presentationml.slideLayout+xml"/>
  <Override PartName="/ppt/slideLayouts/slideLayout369.xml" ContentType="application/vnd.openxmlformats-officedocument.presentationml.slideLayout+xml"/>
  <Override PartName="/ppt/slideLayouts/slideLayout370.xml" ContentType="application/vnd.openxmlformats-officedocument.presentationml.slideLayout+xml"/>
  <Override PartName="/ppt/slideLayouts/slideLayout371.xml" ContentType="application/vnd.openxmlformats-officedocument.presentationml.slideLayout+xml"/>
  <Override PartName="/ppt/slideLayouts/slideLayout372.xml" ContentType="application/vnd.openxmlformats-officedocument.presentationml.slideLayout+xml"/>
  <Override PartName="/ppt/slideLayouts/slideLayout373.xml" ContentType="application/vnd.openxmlformats-officedocument.presentationml.slideLayout+xml"/>
  <Override PartName="/ppt/slideLayouts/slideLayout374.xml" ContentType="application/vnd.openxmlformats-officedocument.presentationml.slideLayout+xml"/>
  <Override PartName="/ppt/theme/theme34.xml" ContentType="application/vnd.openxmlformats-officedocument.theme+xml"/>
  <Override PartName="/ppt/slideLayouts/slideLayout375.xml" ContentType="application/vnd.openxmlformats-officedocument.presentationml.slideLayout+xml"/>
  <Override PartName="/ppt/slideLayouts/slideLayout376.xml" ContentType="application/vnd.openxmlformats-officedocument.presentationml.slideLayout+xml"/>
  <Override PartName="/ppt/slideLayouts/slideLayout377.xml" ContentType="application/vnd.openxmlformats-officedocument.presentationml.slideLayout+xml"/>
  <Override PartName="/ppt/slideLayouts/slideLayout378.xml" ContentType="application/vnd.openxmlformats-officedocument.presentationml.slideLayout+xml"/>
  <Override PartName="/ppt/slideLayouts/slideLayout379.xml" ContentType="application/vnd.openxmlformats-officedocument.presentationml.slideLayout+xml"/>
  <Override PartName="/ppt/slideLayouts/slideLayout380.xml" ContentType="application/vnd.openxmlformats-officedocument.presentationml.slideLayout+xml"/>
  <Override PartName="/ppt/slideLayouts/slideLayout381.xml" ContentType="application/vnd.openxmlformats-officedocument.presentationml.slideLayout+xml"/>
  <Override PartName="/ppt/slideLayouts/slideLayout382.xml" ContentType="application/vnd.openxmlformats-officedocument.presentationml.slideLayout+xml"/>
  <Override PartName="/ppt/slideLayouts/slideLayout383.xml" ContentType="application/vnd.openxmlformats-officedocument.presentationml.slideLayout+xml"/>
  <Override PartName="/ppt/slideLayouts/slideLayout384.xml" ContentType="application/vnd.openxmlformats-officedocument.presentationml.slideLayout+xml"/>
  <Override PartName="/ppt/slideLayouts/slideLayout385.xml" ContentType="application/vnd.openxmlformats-officedocument.presentationml.slideLayout+xml"/>
  <Override PartName="/ppt/theme/theme35.xml" ContentType="application/vnd.openxmlformats-officedocument.theme+xml"/>
  <Override PartName="/ppt/slideLayouts/slideLayout386.xml" ContentType="application/vnd.openxmlformats-officedocument.presentationml.slideLayout+xml"/>
  <Override PartName="/ppt/slideLayouts/slideLayout387.xml" ContentType="application/vnd.openxmlformats-officedocument.presentationml.slideLayout+xml"/>
  <Override PartName="/ppt/slideLayouts/slideLayout388.xml" ContentType="application/vnd.openxmlformats-officedocument.presentationml.slideLayout+xml"/>
  <Override PartName="/ppt/slideLayouts/slideLayout389.xml" ContentType="application/vnd.openxmlformats-officedocument.presentationml.slideLayout+xml"/>
  <Override PartName="/ppt/slideLayouts/slideLayout390.xml" ContentType="application/vnd.openxmlformats-officedocument.presentationml.slideLayout+xml"/>
  <Override PartName="/ppt/slideLayouts/slideLayout391.xml" ContentType="application/vnd.openxmlformats-officedocument.presentationml.slideLayout+xml"/>
  <Override PartName="/ppt/slideLayouts/slideLayout392.xml" ContentType="application/vnd.openxmlformats-officedocument.presentationml.slideLayout+xml"/>
  <Override PartName="/ppt/slideLayouts/slideLayout393.xml" ContentType="application/vnd.openxmlformats-officedocument.presentationml.slideLayout+xml"/>
  <Override PartName="/ppt/slideLayouts/slideLayout394.xml" ContentType="application/vnd.openxmlformats-officedocument.presentationml.slideLayout+xml"/>
  <Override PartName="/ppt/slideLayouts/slideLayout395.xml" ContentType="application/vnd.openxmlformats-officedocument.presentationml.slideLayout+xml"/>
  <Override PartName="/ppt/slideLayouts/slideLayout396.xml" ContentType="application/vnd.openxmlformats-officedocument.presentationml.slideLayout+xml"/>
  <Override PartName="/ppt/theme/theme36.xml" ContentType="application/vnd.openxmlformats-officedocument.theme+xml"/>
  <Override PartName="/ppt/slideLayouts/slideLayout397.xml" ContentType="application/vnd.openxmlformats-officedocument.presentationml.slideLayout+xml"/>
  <Override PartName="/ppt/slideLayouts/slideLayout398.xml" ContentType="application/vnd.openxmlformats-officedocument.presentationml.slideLayout+xml"/>
  <Override PartName="/ppt/slideLayouts/slideLayout399.xml" ContentType="application/vnd.openxmlformats-officedocument.presentationml.slideLayout+xml"/>
  <Override PartName="/ppt/slideLayouts/slideLayout400.xml" ContentType="application/vnd.openxmlformats-officedocument.presentationml.slideLayout+xml"/>
  <Override PartName="/ppt/slideLayouts/slideLayout401.xml" ContentType="application/vnd.openxmlformats-officedocument.presentationml.slideLayout+xml"/>
  <Override PartName="/ppt/slideLayouts/slideLayout402.xml" ContentType="application/vnd.openxmlformats-officedocument.presentationml.slideLayout+xml"/>
  <Override PartName="/ppt/slideLayouts/slideLayout403.xml" ContentType="application/vnd.openxmlformats-officedocument.presentationml.slideLayout+xml"/>
  <Override PartName="/ppt/slideLayouts/slideLayout404.xml" ContentType="application/vnd.openxmlformats-officedocument.presentationml.slideLayout+xml"/>
  <Override PartName="/ppt/slideLayouts/slideLayout405.xml" ContentType="application/vnd.openxmlformats-officedocument.presentationml.slideLayout+xml"/>
  <Override PartName="/ppt/slideLayouts/slideLayout406.xml" ContentType="application/vnd.openxmlformats-officedocument.presentationml.slideLayout+xml"/>
  <Override PartName="/ppt/slideLayouts/slideLayout407.xml" ContentType="application/vnd.openxmlformats-officedocument.presentationml.slideLayout+xml"/>
  <Override PartName="/ppt/theme/theme37.xml" ContentType="application/vnd.openxmlformats-officedocument.theme+xml"/>
  <Override PartName="/ppt/slideLayouts/slideLayout408.xml" ContentType="application/vnd.openxmlformats-officedocument.presentationml.slideLayout+xml"/>
  <Override PartName="/ppt/slideLayouts/slideLayout409.xml" ContentType="application/vnd.openxmlformats-officedocument.presentationml.slideLayout+xml"/>
  <Override PartName="/ppt/slideLayouts/slideLayout410.xml" ContentType="application/vnd.openxmlformats-officedocument.presentationml.slideLayout+xml"/>
  <Override PartName="/ppt/slideLayouts/slideLayout411.xml" ContentType="application/vnd.openxmlformats-officedocument.presentationml.slideLayout+xml"/>
  <Override PartName="/ppt/slideLayouts/slideLayout412.xml" ContentType="application/vnd.openxmlformats-officedocument.presentationml.slideLayout+xml"/>
  <Override PartName="/ppt/slideLayouts/slideLayout413.xml" ContentType="application/vnd.openxmlformats-officedocument.presentationml.slideLayout+xml"/>
  <Override PartName="/ppt/slideLayouts/slideLayout414.xml" ContentType="application/vnd.openxmlformats-officedocument.presentationml.slideLayout+xml"/>
  <Override PartName="/ppt/slideLayouts/slideLayout415.xml" ContentType="application/vnd.openxmlformats-officedocument.presentationml.slideLayout+xml"/>
  <Override PartName="/ppt/slideLayouts/slideLayout416.xml" ContentType="application/vnd.openxmlformats-officedocument.presentationml.slideLayout+xml"/>
  <Override PartName="/ppt/slideLayouts/slideLayout417.xml" ContentType="application/vnd.openxmlformats-officedocument.presentationml.slideLayout+xml"/>
  <Override PartName="/ppt/slideLayouts/slideLayout418.xml" ContentType="application/vnd.openxmlformats-officedocument.presentationml.slideLayout+xml"/>
  <Override PartName="/ppt/theme/theme38.xml" ContentType="application/vnd.openxmlformats-officedocument.theme+xml"/>
  <Override PartName="/ppt/slideLayouts/slideLayout419.xml" ContentType="application/vnd.openxmlformats-officedocument.presentationml.slideLayout+xml"/>
  <Override PartName="/ppt/slideLayouts/slideLayout420.xml" ContentType="application/vnd.openxmlformats-officedocument.presentationml.slideLayout+xml"/>
  <Override PartName="/ppt/slideLayouts/slideLayout421.xml" ContentType="application/vnd.openxmlformats-officedocument.presentationml.slideLayout+xml"/>
  <Override PartName="/ppt/slideLayouts/slideLayout422.xml" ContentType="application/vnd.openxmlformats-officedocument.presentationml.slideLayout+xml"/>
  <Override PartName="/ppt/slideLayouts/slideLayout423.xml" ContentType="application/vnd.openxmlformats-officedocument.presentationml.slideLayout+xml"/>
  <Override PartName="/ppt/slideLayouts/slideLayout424.xml" ContentType="application/vnd.openxmlformats-officedocument.presentationml.slideLayout+xml"/>
  <Override PartName="/ppt/slideLayouts/slideLayout425.xml" ContentType="application/vnd.openxmlformats-officedocument.presentationml.slideLayout+xml"/>
  <Override PartName="/ppt/slideLayouts/slideLayout426.xml" ContentType="application/vnd.openxmlformats-officedocument.presentationml.slideLayout+xml"/>
  <Override PartName="/ppt/slideLayouts/slideLayout427.xml" ContentType="application/vnd.openxmlformats-officedocument.presentationml.slideLayout+xml"/>
  <Override PartName="/ppt/slideLayouts/slideLayout428.xml" ContentType="application/vnd.openxmlformats-officedocument.presentationml.slideLayout+xml"/>
  <Override PartName="/ppt/slideLayouts/slideLayout429.xml" ContentType="application/vnd.openxmlformats-officedocument.presentationml.slideLayout+xml"/>
  <Override PartName="/ppt/theme/theme39.xml" ContentType="application/vnd.openxmlformats-officedocument.theme+xml"/>
  <Override PartName="/ppt/slideLayouts/slideLayout430.xml" ContentType="application/vnd.openxmlformats-officedocument.presentationml.slideLayout+xml"/>
  <Override PartName="/ppt/slideLayouts/slideLayout431.xml" ContentType="application/vnd.openxmlformats-officedocument.presentationml.slideLayout+xml"/>
  <Override PartName="/ppt/slideLayouts/slideLayout432.xml" ContentType="application/vnd.openxmlformats-officedocument.presentationml.slideLayout+xml"/>
  <Override PartName="/ppt/slideLayouts/slideLayout433.xml" ContentType="application/vnd.openxmlformats-officedocument.presentationml.slideLayout+xml"/>
  <Override PartName="/ppt/slideLayouts/slideLayout434.xml" ContentType="application/vnd.openxmlformats-officedocument.presentationml.slideLayout+xml"/>
  <Override PartName="/ppt/slideLayouts/slideLayout435.xml" ContentType="application/vnd.openxmlformats-officedocument.presentationml.slideLayout+xml"/>
  <Override PartName="/ppt/slideLayouts/slideLayout436.xml" ContentType="application/vnd.openxmlformats-officedocument.presentationml.slideLayout+xml"/>
  <Override PartName="/ppt/slideLayouts/slideLayout437.xml" ContentType="application/vnd.openxmlformats-officedocument.presentationml.slideLayout+xml"/>
  <Override PartName="/ppt/slideLayouts/slideLayout438.xml" ContentType="application/vnd.openxmlformats-officedocument.presentationml.slideLayout+xml"/>
  <Override PartName="/ppt/slideLayouts/slideLayout439.xml" ContentType="application/vnd.openxmlformats-officedocument.presentationml.slideLayout+xml"/>
  <Override PartName="/ppt/slideLayouts/slideLayout440.xml" ContentType="application/vnd.openxmlformats-officedocument.presentationml.slideLayout+xml"/>
  <Override PartName="/ppt/theme/theme40.xml" ContentType="application/vnd.openxmlformats-officedocument.theme+xml"/>
  <Override PartName="/ppt/slideLayouts/slideLayout441.xml" ContentType="application/vnd.openxmlformats-officedocument.presentationml.slideLayout+xml"/>
  <Override PartName="/ppt/slideLayouts/slideLayout442.xml" ContentType="application/vnd.openxmlformats-officedocument.presentationml.slideLayout+xml"/>
  <Override PartName="/ppt/slideLayouts/slideLayout443.xml" ContentType="application/vnd.openxmlformats-officedocument.presentationml.slideLayout+xml"/>
  <Override PartName="/ppt/slideLayouts/slideLayout444.xml" ContentType="application/vnd.openxmlformats-officedocument.presentationml.slideLayout+xml"/>
  <Override PartName="/ppt/slideLayouts/slideLayout445.xml" ContentType="application/vnd.openxmlformats-officedocument.presentationml.slideLayout+xml"/>
  <Override PartName="/ppt/slideLayouts/slideLayout446.xml" ContentType="application/vnd.openxmlformats-officedocument.presentationml.slideLayout+xml"/>
  <Override PartName="/ppt/slideLayouts/slideLayout447.xml" ContentType="application/vnd.openxmlformats-officedocument.presentationml.slideLayout+xml"/>
  <Override PartName="/ppt/slideLayouts/slideLayout448.xml" ContentType="application/vnd.openxmlformats-officedocument.presentationml.slideLayout+xml"/>
  <Override PartName="/ppt/slideLayouts/slideLayout449.xml" ContentType="application/vnd.openxmlformats-officedocument.presentationml.slideLayout+xml"/>
  <Override PartName="/ppt/slideLayouts/slideLayout450.xml" ContentType="application/vnd.openxmlformats-officedocument.presentationml.slideLayout+xml"/>
  <Override PartName="/ppt/slideLayouts/slideLayout451.xml" ContentType="application/vnd.openxmlformats-officedocument.presentationml.slideLayout+xml"/>
  <Override PartName="/ppt/theme/theme41.xml" ContentType="application/vnd.openxmlformats-officedocument.theme+xml"/>
  <Override PartName="/ppt/slideLayouts/slideLayout452.xml" ContentType="application/vnd.openxmlformats-officedocument.presentationml.slideLayout+xml"/>
  <Override PartName="/ppt/slideLayouts/slideLayout453.xml" ContentType="application/vnd.openxmlformats-officedocument.presentationml.slideLayout+xml"/>
  <Override PartName="/ppt/slideLayouts/slideLayout454.xml" ContentType="application/vnd.openxmlformats-officedocument.presentationml.slideLayout+xml"/>
  <Override PartName="/ppt/slideLayouts/slideLayout455.xml" ContentType="application/vnd.openxmlformats-officedocument.presentationml.slideLayout+xml"/>
  <Override PartName="/ppt/slideLayouts/slideLayout456.xml" ContentType="application/vnd.openxmlformats-officedocument.presentationml.slideLayout+xml"/>
  <Override PartName="/ppt/slideLayouts/slideLayout457.xml" ContentType="application/vnd.openxmlformats-officedocument.presentationml.slideLayout+xml"/>
  <Override PartName="/ppt/slideLayouts/slideLayout458.xml" ContentType="application/vnd.openxmlformats-officedocument.presentationml.slideLayout+xml"/>
  <Override PartName="/ppt/slideLayouts/slideLayout459.xml" ContentType="application/vnd.openxmlformats-officedocument.presentationml.slideLayout+xml"/>
  <Override PartName="/ppt/slideLayouts/slideLayout460.xml" ContentType="application/vnd.openxmlformats-officedocument.presentationml.slideLayout+xml"/>
  <Override PartName="/ppt/slideLayouts/slideLayout461.xml" ContentType="application/vnd.openxmlformats-officedocument.presentationml.slideLayout+xml"/>
  <Override PartName="/ppt/slideLayouts/slideLayout462.xml" ContentType="application/vnd.openxmlformats-officedocument.presentationml.slideLayout+xml"/>
  <Override PartName="/ppt/theme/theme42.xml" ContentType="application/vnd.openxmlformats-officedocument.theme+xml"/>
  <Override PartName="/ppt/slideLayouts/slideLayout463.xml" ContentType="application/vnd.openxmlformats-officedocument.presentationml.slideLayout+xml"/>
  <Override PartName="/ppt/slideLayouts/slideLayout464.xml" ContentType="application/vnd.openxmlformats-officedocument.presentationml.slideLayout+xml"/>
  <Override PartName="/ppt/slideLayouts/slideLayout465.xml" ContentType="application/vnd.openxmlformats-officedocument.presentationml.slideLayout+xml"/>
  <Override PartName="/ppt/slideLayouts/slideLayout466.xml" ContentType="application/vnd.openxmlformats-officedocument.presentationml.slideLayout+xml"/>
  <Override PartName="/ppt/slideLayouts/slideLayout467.xml" ContentType="application/vnd.openxmlformats-officedocument.presentationml.slideLayout+xml"/>
  <Override PartName="/ppt/slideLayouts/slideLayout468.xml" ContentType="application/vnd.openxmlformats-officedocument.presentationml.slideLayout+xml"/>
  <Override PartName="/ppt/slideLayouts/slideLayout469.xml" ContentType="application/vnd.openxmlformats-officedocument.presentationml.slideLayout+xml"/>
  <Override PartName="/ppt/slideLayouts/slideLayout470.xml" ContentType="application/vnd.openxmlformats-officedocument.presentationml.slideLayout+xml"/>
  <Override PartName="/ppt/slideLayouts/slideLayout471.xml" ContentType="application/vnd.openxmlformats-officedocument.presentationml.slideLayout+xml"/>
  <Override PartName="/ppt/slideLayouts/slideLayout472.xml" ContentType="application/vnd.openxmlformats-officedocument.presentationml.slideLayout+xml"/>
  <Override PartName="/ppt/slideLayouts/slideLayout473.xml" ContentType="application/vnd.openxmlformats-officedocument.presentationml.slideLayout+xml"/>
  <Override PartName="/ppt/theme/theme43.xml" ContentType="application/vnd.openxmlformats-officedocument.theme+xml"/>
  <Override PartName="/ppt/slideLayouts/slideLayout474.xml" ContentType="application/vnd.openxmlformats-officedocument.presentationml.slideLayout+xml"/>
  <Override PartName="/ppt/slideLayouts/slideLayout475.xml" ContentType="application/vnd.openxmlformats-officedocument.presentationml.slideLayout+xml"/>
  <Override PartName="/ppt/slideLayouts/slideLayout476.xml" ContentType="application/vnd.openxmlformats-officedocument.presentationml.slideLayout+xml"/>
  <Override PartName="/ppt/slideLayouts/slideLayout477.xml" ContentType="application/vnd.openxmlformats-officedocument.presentationml.slideLayout+xml"/>
  <Override PartName="/ppt/slideLayouts/slideLayout478.xml" ContentType="application/vnd.openxmlformats-officedocument.presentationml.slideLayout+xml"/>
  <Override PartName="/ppt/slideLayouts/slideLayout479.xml" ContentType="application/vnd.openxmlformats-officedocument.presentationml.slideLayout+xml"/>
  <Override PartName="/ppt/slideLayouts/slideLayout480.xml" ContentType="application/vnd.openxmlformats-officedocument.presentationml.slideLayout+xml"/>
  <Override PartName="/ppt/slideLayouts/slideLayout481.xml" ContentType="application/vnd.openxmlformats-officedocument.presentationml.slideLayout+xml"/>
  <Override PartName="/ppt/slideLayouts/slideLayout482.xml" ContentType="application/vnd.openxmlformats-officedocument.presentationml.slideLayout+xml"/>
  <Override PartName="/ppt/slideLayouts/slideLayout483.xml" ContentType="application/vnd.openxmlformats-officedocument.presentationml.slideLayout+xml"/>
  <Override PartName="/ppt/slideLayouts/slideLayout484.xml" ContentType="application/vnd.openxmlformats-officedocument.presentationml.slideLayout+xml"/>
  <Override PartName="/ppt/theme/theme44.xml" ContentType="application/vnd.openxmlformats-officedocument.theme+xml"/>
  <Override PartName="/ppt/slideLayouts/slideLayout485.xml" ContentType="application/vnd.openxmlformats-officedocument.presentationml.slideLayout+xml"/>
  <Override PartName="/ppt/slideLayouts/slideLayout486.xml" ContentType="application/vnd.openxmlformats-officedocument.presentationml.slideLayout+xml"/>
  <Override PartName="/ppt/slideLayouts/slideLayout487.xml" ContentType="application/vnd.openxmlformats-officedocument.presentationml.slideLayout+xml"/>
  <Override PartName="/ppt/slideLayouts/slideLayout488.xml" ContentType="application/vnd.openxmlformats-officedocument.presentationml.slideLayout+xml"/>
  <Override PartName="/ppt/slideLayouts/slideLayout489.xml" ContentType="application/vnd.openxmlformats-officedocument.presentationml.slideLayout+xml"/>
  <Override PartName="/ppt/slideLayouts/slideLayout490.xml" ContentType="application/vnd.openxmlformats-officedocument.presentationml.slideLayout+xml"/>
  <Override PartName="/ppt/slideLayouts/slideLayout491.xml" ContentType="application/vnd.openxmlformats-officedocument.presentationml.slideLayout+xml"/>
  <Override PartName="/ppt/slideLayouts/slideLayout492.xml" ContentType="application/vnd.openxmlformats-officedocument.presentationml.slideLayout+xml"/>
  <Override PartName="/ppt/slideLayouts/slideLayout493.xml" ContentType="application/vnd.openxmlformats-officedocument.presentationml.slideLayout+xml"/>
  <Override PartName="/ppt/slideLayouts/slideLayout494.xml" ContentType="application/vnd.openxmlformats-officedocument.presentationml.slideLayout+xml"/>
  <Override PartName="/ppt/slideLayouts/slideLayout495.xml" ContentType="application/vnd.openxmlformats-officedocument.presentationml.slideLayout+xml"/>
  <Override PartName="/ppt/theme/theme45.xml" ContentType="application/vnd.openxmlformats-officedocument.theme+xml"/>
  <Override PartName="/ppt/slideLayouts/slideLayout496.xml" ContentType="application/vnd.openxmlformats-officedocument.presentationml.slideLayout+xml"/>
  <Override PartName="/ppt/slideLayouts/slideLayout497.xml" ContentType="application/vnd.openxmlformats-officedocument.presentationml.slideLayout+xml"/>
  <Override PartName="/ppt/slideLayouts/slideLayout498.xml" ContentType="application/vnd.openxmlformats-officedocument.presentationml.slideLayout+xml"/>
  <Override PartName="/ppt/slideLayouts/slideLayout499.xml" ContentType="application/vnd.openxmlformats-officedocument.presentationml.slideLayout+xml"/>
  <Override PartName="/ppt/slideLayouts/slideLayout500.xml" ContentType="application/vnd.openxmlformats-officedocument.presentationml.slideLayout+xml"/>
  <Override PartName="/ppt/slideLayouts/slideLayout501.xml" ContentType="application/vnd.openxmlformats-officedocument.presentationml.slideLayout+xml"/>
  <Override PartName="/ppt/slideLayouts/slideLayout502.xml" ContentType="application/vnd.openxmlformats-officedocument.presentationml.slideLayout+xml"/>
  <Override PartName="/ppt/slideLayouts/slideLayout503.xml" ContentType="application/vnd.openxmlformats-officedocument.presentationml.slideLayout+xml"/>
  <Override PartName="/ppt/slideLayouts/slideLayout504.xml" ContentType="application/vnd.openxmlformats-officedocument.presentationml.slideLayout+xml"/>
  <Override PartName="/ppt/slideLayouts/slideLayout505.xml" ContentType="application/vnd.openxmlformats-officedocument.presentationml.slideLayout+xml"/>
  <Override PartName="/ppt/slideLayouts/slideLayout506.xml" ContentType="application/vnd.openxmlformats-officedocument.presentationml.slideLayout+xml"/>
  <Override PartName="/ppt/theme/theme46.xml" ContentType="application/vnd.openxmlformats-officedocument.theme+xml"/>
  <Override PartName="/ppt/slideLayouts/slideLayout507.xml" ContentType="application/vnd.openxmlformats-officedocument.presentationml.slideLayout+xml"/>
  <Override PartName="/ppt/slideLayouts/slideLayout508.xml" ContentType="application/vnd.openxmlformats-officedocument.presentationml.slideLayout+xml"/>
  <Override PartName="/ppt/slideLayouts/slideLayout509.xml" ContentType="application/vnd.openxmlformats-officedocument.presentationml.slideLayout+xml"/>
  <Override PartName="/ppt/slideLayouts/slideLayout510.xml" ContentType="application/vnd.openxmlformats-officedocument.presentationml.slideLayout+xml"/>
  <Override PartName="/ppt/slideLayouts/slideLayout511.xml" ContentType="application/vnd.openxmlformats-officedocument.presentationml.slideLayout+xml"/>
  <Override PartName="/ppt/slideLayouts/slideLayout512.xml" ContentType="application/vnd.openxmlformats-officedocument.presentationml.slideLayout+xml"/>
  <Override PartName="/ppt/slideLayouts/slideLayout513.xml" ContentType="application/vnd.openxmlformats-officedocument.presentationml.slideLayout+xml"/>
  <Override PartName="/ppt/slideLayouts/slideLayout514.xml" ContentType="application/vnd.openxmlformats-officedocument.presentationml.slideLayout+xml"/>
  <Override PartName="/ppt/slideLayouts/slideLayout515.xml" ContentType="application/vnd.openxmlformats-officedocument.presentationml.slideLayout+xml"/>
  <Override PartName="/ppt/slideLayouts/slideLayout516.xml" ContentType="application/vnd.openxmlformats-officedocument.presentationml.slideLayout+xml"/>
  <Override PartName="/ppt/slideLayouts/slideLayout517.xml" ContentType="application/vnd.openxmlformats-officedocument.presentationml.slideLayout+xml"/>
  <Override PartName="/ppt/theme/theme47.xml" ContentType="application/vnd.openxmlformats-officedocument.theme+xml"/>
  <Override PartName="/ppt/slideLayouts/slideLayout518.xml" ContentType="application/vnd.openxmlformats-officedocument.presentationml.slideLayout+xml"/>
  <Override PartName="/ppt/slideLayouts/slideLayout519.xml" ContentType="application/vnd.openxmlformats-officedocument.presentationml.slideLayout+xml"/>
  <Override PartName="/ppt/slideLayouts/slideLayout520.xml" ContentType="application/vnd.openxmlformats-officedocument.presentationml.slideLayout+xml"/>
  <Override PartName="/ppt/slideLayouts/slideLayout521.xml" ContentType="application/vnd.openxmlformats-officedocument.presentationml.slideLayout+xml"/>
  <Override PartName="/ppt/slideLayouts/slideLayout522.xml" ContentType="application/vnd.openxmlformats-officedocument.presentationml.slideLayout+xml"/>
  <Override PartName="/ppt/slideLayouts/slideLayout523.xml" ContentType="application/vnd.openxmlformats-officedocument.presentationml.slideLayout+xml"/>
  <Override PartName="/ppt/slideLayouts/slideLayout524.xml" ContentType="application/vnd.openxmlformats-officedocument.presentationml.slideLayout+xml"/>
  <Override PartName="/ppt/slideLayouts/slideLayout525.xml" ContentType="application/vnd.openxmlformats-officedocument.presentationml.slideLayout+xml"/>
  <Override PartName="/ppt/slideLayouts/slideLayout526.xml" ContentType="application/vnd.openxmlformats-officedocument.presentationml.slideLayout+xml"/>
  <Override PartName="/ppt/slideLayouts/slideLayout527.xml" ContentType="application/vnd.openxmlformats-officedocument.presentationml.slideLayout+xml"/>
  <Override PartName="/ppt/slideLayouts/slideLayout528.xml" ContentType="application/vnd.openxmlformats-officedocument.presentationml.slideLayout+xml"/>
  <Override PartName="/ppt/theme/theme48.xml" ContentType="application/vnd.openxmlformats-officedocument.theme+xml"/>
  <Override PartName="/ppt/slideLayouts/slideLayout529.xml" ContentType="application/vnd.openxmlformats-officedocument.presentationml.slideLayout+xml"/>
  <Override PartName="/ppt/slideLayouts/slideLayout530.xml" ContentType="application/vnd.openxmlformats-officedocument.presentationml.slideLayout+xml"/>
  <Override PartName="/ppt/slideLayouts/slideLayout531.xml" ContentType="application/vnd.openxmlformats-officedocument.presentationml.slideLayout+xml"/>
  <Override PartName="/ppt/slideLayouts/slideLayout532.xml" ContentType="application/vnd.openxmlformats-officedocument.presentationml.slideLayout+xml"/>
  <Override PartName="/ppt/slideLayouts/slideLayout533.xml" ContentType="application/vnd.openxmlformats-officedocument.presentationml.slideLayout+xml"/>
  <Override PartName="/ppt/slideLayouts/slideLayout534.xml" ContentType="application/vnd.openxmlformats-officedocument.presentationml.slideLayout+xml"/>
  <Override PartName="/ppt/slideLayouts/slideLayout535.xml" ContentType="application/vnd.openxmlformats-officedocument.presentationml.slideLayout+xml"/>
  <Override PartName="/ppt/slideLayouts/slideLayout536.xml" ContentType="application/vnd.openxmlformats-officedocument.presentationml.slideLayout+xml"/>
  <Override PartName="/ppt/slideLayouts/slideLayout537.xml" ContentType="application/vnd.openxmlformats-officedocument.presentationml.slideLayout+xml"/>
  <Override PartName="/ppt/slideLayouts/slideLayout538.xml" ContentType="application/vnd.openxmlformats-officedocument.presentationml.slideLayout+xml"/>
  <Override PartName="/ppt/slideLayouts/slideLayout539.xml" ContentType="application/vnd.openxmlformats-officedocument.presentationml.slideLayout+xml"/>
  <Override PartName="/ppt/theme/theme49.xml" ContentType="application/vnd.openxmlformats-officedocument.theme+xml"/>
  <Override PartName="/ppt/slideLayouts/slideLayout540.xml" ContentType="application/vnd.openxmlformats-officedocument.presentationml.slideLayout+xml"/>
  <Override PartName="/ppt/slideLayouts/slideLayout541.xml" ContentType="application/vnd.openxmlformats-officedocument.presentationml.slideLayout+xml"/>
  <Override PartName="/ppt/slideLayouts/slideLayout542.xml" ContentType="application/vnd.openxmlformats-officedocument.presentationml.slideLayout+xml"/>
  <Override PartName="/ppt/slideLayouts/slideLayout543.xml" ContentType="application/vnd.openxmlformats-officedocument.presentationml.slideLayout+xml"/>
  <Override PartName="/ppt/slideLayouts/slideLayout544.xml" ContentType="application/vnd.openxmlformats-officedocument.presentationml.slideLayout+xml"/>
  <Override PartName="/ppt/slideLayouts/slideLayout545.xml" ContentType="application/vnd.openxmlformats-officedocument.presentationml.slideLayout+xml"/>
  <Override PartName="/ppt/slideLayouts/slideLayout546.xml" ContentType="application/vnd.openxmlformats-officedocument.presentationml.slideLayout+xml"/>
  <Override PartName="/ppt/slideLayouts/slideLayout547.xml" ContentType="application/vnd.openxmlformats-officedocument.presentationml.slideLayout+xml"/>
  <Override PartName="/ppt/slideLayouts/slideLayout548.xml" ContentType="application/vnd.openxmlformats-officedocument.presentationml.slideLayout+xml"/>
  <Override PartName="/ppt/slideLayouts/slideLayout549.xml" ContentType="application/vnd.openxmlformats-officedocument.presentationml.slideLayout+xml"/>
  <Override PartName="/ppt/slideLayouts/slideLayout550.xml" ContentType="application/vnd.openxmlformats-officedocument.presentationml.slideLayout+xml"/>
  <Override PartName="/ppt/theme/theme50.xml" ContentType="application/vnd.openxmlformats-officedocument.theme+xml"/>
  <Override PartName="/ppt/theme/theme51.xml" ContentType="application/vnd.openxmlformats-officedocument.theme+xml"/>
  <Override PartName="/ppt/theme/theme5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notesSlides/notesSlide102.xml" ContentType="application/vnd.openxmlformats-officedocument.presentationml.notesSlide+xml"/>
  <Override PartName="/ppt/notesSlides/notesSlide103.xml" ContentType="application/vnd.openxmlformats-officedocument.presentationml.notesSlide+xml"/>
  <Override PartName="/ppt/notesSlides/notesSlide104.xml" ContentType="application/vnd.openxmlformats-officedocument.presentationml.notesSlide+xml"/>
  <Override PartName="/ppt/notesSlides/notesSlide105.xml" ContentType="application/vnd.openxmlformats-officedocument.presentationml.notesSlide+xml"/>
  <Override PartName="/ppt/notesSlides/notesSlide106.xml" ContentType="application/vnd.openxmlformats-officedocument.presentationml.notesSlide+xml"/>
  <Override PartName="/ppt/notesSlides/notesSlide107.xml" ContentType="application/vnd.openxmlformats-officedocument.presentationml.notesSlide+xml"/>
  <Override PartName="/ppt/notesSlides/notesSlide108.xml" ContentType="application/vnd.openxmlformats-officedocument.presentationml.notesSlide+xml"/>
  <Override PartName="/ppt/notesSlides/notesSlide109.xml" ContentType="application/vnd.openxmlformats-officedocument.presentationml.notesSlide+xml"/>
  <Override PartName="/ppt/notesSlides/notesSlide110.xml" ContentType="application/vnd.openxmlformats-officedocument.presentationml.notesSlide+xml"/>
  <Override PartName="/ppt/notesSlides/notesSlide111.xml" ContentType="application/vnd.openxmlformats-officedocument.presentationml.notesSlide+xml"/>
  <Override PartName="/ppt/notesSlides/notesSlide112.xml" ContentType="application/vnd.openxmlformats-officedocument.presentationml.notesSlide+xml"/>
  <Override PartName="/ppt/notesSlides/notesSlide113.xml" ContentType="application/vnd.openxmlformats-officedocument.presentationml.notesSlide+xml"/>
  <Override PartName="/ppt/notesSlides/notesSlide1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 id="2147483649" r:id="rId2"/>
    <p:sldMasterId id="2147483650" r:id="rId3"/>
    <p:sldMasterId id="2147483651" r:id="rId4"/>
    <p:sldMasterId id="2147483652" r:id="rId5"/>
    <p:sldMasterId id="2147483653" r:id="rId6"/>
    <p:sldMasterId id="2147483654" r:id="rId7"/>
    <p:sldMasterId id="2147483655" r:id="rId8"/>
    <p:sldMasterId id="2147483656" r:id="rId9"/>
    <p:sldMasterId id="2147483657" r:id="rId10"/>
    <p:sldMasterId id="2147483658" r:id="rId11"/>
    <p:sldMasterId id="2147483659" r:id="rId12"/>
    <p:sldMasterId id="2147483660" r:id="rId13"/>
    <p:sldMasterId id="2147483661" r:id="rId14"/>
    <p:sldMasterId id="2147483662" r:id="rId15"/>
    <p:sldMasterId id="2147483663" r:id="rId16"/>
    <p:sldMasterId id="2147483664" r:id="rId17"/>
    <p:sldMasterId id="2147483665" r:id="rId18"/>
    <p:sldMasterId id="2147483666" r:id="rId19"/>
    <p:sldMasterId id="2147483667" r:id="rId20"/>
    <p:sldMasterId id="2147483668" r:id="rId21"/>
    <p:sldMasterId id="2147483669" r:id="rId22"/>
    <p:sldMasterId id="2147483670" r:id="rId23"/>
    <p:sldMasterId id="2147483671" r:id="rId24"/>
    <p:sldMasterId id="2147483672" r:id="rId25"/>
    <p:sldMasterId id="2147483673" r:id="rId26"/>
    <p:sldMasterId id="2147483674" r:id="rId27"/>
    <p:sldMasterId id="2147483675" r:id="rId28"/>
    <p:sldMasterId id="2147483676" r:id="rId29"/>
    <p:sldMasterId id="2147483677" r:id="rId30"/>
    <p:sldMasterId id="2147483678" r:id="rId31"/>
    <p:sldMasterId id="2147483679" r:id="rId32"/>
    <p:sldMasterId id="2147483680" r:id="rId33"/>
    <p:sldMasterId id="2147483681" r:id="rId34"/>
    <p:sldMasterId id="2147483682" r:id="rId35"/>
    <p:sldMasterId id="2147483683" r:id="rId36"/>
    <p:sldMasterId id="2147483684" r:id="rId37"/>
    <p:sldMasterId id="2147483685" r:id="rId38"/>
    <p:sldMasterId id="2147483686" r:id="rId39"/>
    <p:sldMasterId id="2147483687" r:id="rId40"/>
    <p:sldMasterId id="2147483688" r:id="rId41"/>
    <p:sldMasterId id="2147483689" r:id="rId42"/>
    <p:sldMasterId id="2147483690" r:id="rId43"/>
    <p:sldMasterId id="2147483691" r:id="rId44"/>
    <p:sldMasterId id="2147483692" r:id="rId45"/>
    <p:sldMasterId id="2147483693" r:id="rId46"/>
    <p:sldMasterId id="2147483694" r:id="rId47"/>
    <p:sldMasterId id="2147483695" r:id="rId48"/>
    <p:sldMasterId id="2147483696" r:id="rId49"/>
    <p:sldMasterId id="2147483697" r:id="rId50"/>
  </p:sldMasterIdLst>
  <p:notesMasterIdLst>
    <p:notesMasterId r:id="rId165"/>
  </p:notesMasterIdLst>
  <p:handoutMasterIdLst>
    <p:handoutMasterId r:id="rId166"/>
  </p:handoutMasterIdLst>
  <p:sldIdLst>
    <p:sldId id="258" r:id="rId51"/>
    <p:sldId id="259" r:id="rId52"/>
    <p:sldId id="260" r:id="rId53"/>
    <p:sldId id="261" r:id="rId54"/>
    <p:sldId id="262" r:id="rId55"/>
    <p:sldId id="263" r:id="rId56"/>
    <p:sldId id="264" r:id="rId57"/>
    <p:sldId id="265" r:id="rId58"/>
    <p:sldId id="266" r:id="rId59"/>
    <p:sldId id="267" r:id="rId60"/>
    <p:sldId id="268" r:id="rId61"/>
    <p:sldId id="269" r:id="rId62"/>
    <p:sldId id="271" r:id="rId63"/>
    <p:sldId id="272" r:id="rId64"/>
    <p:sldId id="273" r:id="rId65"/>
    <p:sldId id="274" r:id="rId66"/>
    <p:sldId id="256" r:id="rId67"/>
    <p:sldId id="275" r:id="rId68"/>
    <p:sldId id="276" r:id="rId69"/>
    <p:sldId id="277" r:id="rId70"/>
    <p:sldId id="278" r:id="rId71"/>
    <p:sldId id="279" r:id="rId72"/>
    <p:sldId id="281" r:id="rId73"/>
    <p:sldId id="282" r:id="rId74"/>
    <p:sldId id="283" r:id="rId75"/>
    <p:sldId id="284" r:id="rId76"/>
    <p:sldId id="285" r:id="rId77"/>
    <p:sldId id="286" r:id="rId78"/>
    <p:sldId id="287" r:id="rId79"/>
    <p:sldId id="288" r:id="rId80"/>
    <p:sldId id="289" r:id="rId81"/>
    <p:sldId id="257" r:id="rId82"/>
    <p:sldId id="290" r:id="rId83"/>
    <p:sldId id="291" r:id="rId84"/>
    <p:sldId id="292" r:id="rId85"/>
    <p:sldId id="293" r:id="rId86"/>
    <p:sldId id="294" r:id="rId87"/>
    <p:sldId id="295" r:id="rId88"/>
    <p:sldId id="296" r:id="rId89"/>
    <p:sldId id="297" r:id="rId90"/>
    <p:sldId id="298" r:id="rId91"/>
    <p:sldId id="299" r:id="rId92"/>
    <p:sldId id="300" r:id="rId93"/>
    <p:sldId id="301" r:id="rId94"/>
    <p:sldId id="302" r:id="rId95"/>
    <p:sldId id="303" r:id="rId96"/>
    <p:sldId id="304" r:id="rId97"/>
    <p:sldId id="305" r:id="rId98"/>
    <p:sldId id="306" r:id="rId99"/>
    <p:sldId id="307" r:id="rId100"/>
    <p:sldId id="308" r:id="rId101"/>
    <p:sldId id="309" r:id="rId102"/>
    <p:sldId id="310" r:id="rId103"/>
    <p:sldId id="311" r:id="rId104"/>
    <p:sldId id="312" r:id="rId105"/>
    <p:sldId id="270" r:id="rId106"/>
    <p:sldId id="313" r:id="rId107"/>
    <p:sldId id="314" r:id="rId108"/>
    <p:sldId id="315" r:id="rId109"/>
    <p:sldId id="316" r:id="rId110"/>
    <p:sldId id="317" r:id="rId111"/>
    <p:sldId id="318" r:id="rId112"/>
    <p:sldId id="319" r:id="rId113"/>
    <p:sldId id="320" r:id="rId114"/>
    <p:sldId id="321" r:id="rId115"/>
    <p:sldId id="322" r:id="rId116"/>
    <p:sldId id="323" r:id="rId117"/>
    <p:sldId id="324" r:id="rId118"/>
    <p:sldId id="325" r:id="rId119"/>
    <p:sldId id="326" r:id="rId120"/>
    <p:sldId id="327" r:id="rId121"/>
    <p:sldId id="328" r:id="rId122"/>
    <p:sldId id="329" r:id="rId123"/>
    <p:sldId id="330" r:id="rId124"/>
    <p:sldId id="331" r:id="rId125"/>
    <p:sldId id="332" r:id="rId126"/>
    <p:sldId id="333" r:id="rId127"/>
    <p:sldId id="334" r:id="rId128"/>
    <p:sldId id="335" r:id="rId129"/>
    <p:sldId id="336" r:id="rId130"/>
    <p:sldId id="337" r:id="rId131"/>
    <p:sldId id="338" r:id="rId132"/>
    <p:sldId id="339" r:id="rId133"/>
    <p:sldId id="340" r:id="rId134"/>
    <p:sldId id="341" r:id="rId135"/>
    <p:sldId id="342" r:id="rId136"/>
    <p:sldId id="343" r:id="rId137"/>
    <p:sldId id="344" r:id="rId138"/>
    <p:sldId id="345" r:id="rId139"/>
    <p:sldId id="348" r:id="rId140"/>
    <p:sldId id="349" r:id="rId141"/>
    <p:sldId id="350" r:id="rId142"/>
    <p:sldId id="351" r:id="rId143"/>
    <p:sldId id="352" r:id="rId144"/>
    <p:sldId id="353" r:id="rId145"/>
    <p:sldId id="354" r:id="rId146"/>
    <p:sldId id="355" r:id="rId147"/>
    <p:sldId id="356" r:id="rId148"/>
    <p:sldId id="357" r:id="rId149"/>
    <p:sldId id="358" r:id="rId150"/>
    <p:sldId id="359" r:id="rId151"/>
    <p:sldId id="360" r:id="rId152"/>
    <p:sldId id="361" r:id="rId153"/>
    <p:sldId id="362" r:id="rId154"/>
    <p:sldId id="363" r:id="rId155"/>
    <p:sldId id="364" r:id="rId156"/>
    <p:sldId id="365" r:id="rId157"/>
    <p:sldId id="366" r:id="rId158"/>
    <p:sldId id="367" r:id="rId159"/>
    <p:sldId id="368" r:id="rId160"/>
    <p:sldId id="369" r:id="rId161"/>
    <p:sldId id="370" r:id="rId162"/>
    <p:sldId id="371" r:id="rId163"/>
    <p:sldId id="372" r:id="rId164"/>
  </p:sldIdLst>
  <p:sldSz cx="13004800" cy="9753600"/>
  <p:notesSz cx="6858000" cy="9144000"/>
  <p:defaultTextStyle>
    <a:defPPr>
      <a:defRPr lang="en-US"/>
    </a:defPPr>
    <a:lvl1pPr algn="ctr" rtl="0" fontAlgn="base">
      <a:spcBef>
        <a:spcPct val="0"/>
      </a:spcBef>
      <a:spcAft>
        <a:spcPct val="0"/>
      </a:spcAft>
      <a:defRPr sz="4200" kern="1200">
        <a:solidFill>
          <a:srgbClr val="595650"/>
        </a:solidFill>
        <a:latin typeface="Baskerville" charset="0"/>
        <a:ea typeface="ヒラギノ明朝 ProN W3" charset="-128"/>
        <a:cs typeface="+mn-cs"/>
        <a:sym typeface="Baskerville" charset="0"/>
      </a:defRPr>
    </a:lvl1pPr>
    <a:lvl2pPr marL="457200" algn="ctr" rtl="0" fontAlgn="base">
      <a:spcBef>
        <a:spcPct val="0"/>
      </a:spcBef>
      <a:spcAft>
        <a:spcPct val="0"/>
      </a:spcAft>
      <a:defRPr sz="4200" kern="1200">
        <a:solidFill>
          <a:srgbClr val="595650"/>
        </a:solidFill>
        <a:latin typeface="Baskerville" charset="0"/>
        <a:ea typeface="ヒラギノ明朝 ProN W3" charset="-128"/>
        <a:cs typeface="+mn-cs"/>
        <a:sym typeface="Baskerville" charset="0"/>
      </a:defRPr>
    </a:lvl2pPr>
    <a:lvl3pPr marL="914400" algn="ctr" rtl="0" fontAlgn="base">
      <a:spcBef>
        <a:spcPct val="0"/>
      </a:spcBef>
      <a:spcAft>
        <a:spcPct val="0"/>
      </a:spcAft>
      <a:defRPr sz="4200" kern="1200">
        <a:solidFill>
          <a:srgbClr val="595650"/>
        </a:solidFill>
        <a:latin typeface="Baskerville" charset="0"/>
        <a:ea typeface="ヒラギノ明朝 ProN W3" charset="-128"/>
        <a:cs typeface="+mn-cs"/>
        <a:sym typeface="Baskerville" charset="0"/>
      </a:defRPr>
    </a:lvl3pPr>
    <a:lvl4pPr marL="1371600" algn="ctr" rtl="0" fontAlgn="base">
      <a:spcBef>
        <a:spcPct val="0"/>
      </a:spcBef>
      <a:spcAft>
        <a:spcPct val="0"/>
      </a:spcAft>
      <a:defRPr sz="4200" kern="1200">
        <a:solidFill>
          <a:srgbClr val="595650"/>
        </a:solidFill>
        <a:latin typeface="Baskerville" charset="0"/>
        <a:ea typeface="ヒラギノ明朝 ProN W3" charset="-128"/>
        <a:cs typeface="+mn-cs"/>
        <a:sym typeface="Baskerville" charset="0"/>
      </a:defRPr>
    </a:lvl4pPr>
    <a:lvl5pPr marL="1828800" algn="ctr" rtl="0" fontAlgn="base">
      <a:spcBef>
        <a:spcPct val="0"/>
      </a:spcBef>
      <a:spcAft>
        <a:spcPct val="0"/>
      </a:spcAft>
      <a:defRPr sz="4200" kern="1200">
        <a:solidFill>
          <a:srgbClr val="595650"/>
        </a:solidFill>
        <a:latin typeface="Baskerville" charset="0"/>
        <a:ea typeface="ヒラギノ明朝 ProN W3" charset="-128"/>
        <a:cs typeface="+mn-cs"/>
        <a:sym typeface="Baskerville" charset="0"/>
      </a:defRPr>
    </a:lvl5pPr>
    <a:lvl6pPr marL="2286000" algn="l" defTabSz="914400" rtl="0" eaLnBrk="1" latinLnBrk="0" hangingPunct="1">
      <a:defRPr sz="4200" kern="1200">
        <a:solidFill>
          <a:srgbClr val="595650"/>
        </a:solidFill>
        <a:latin typeface="Baskerville" charset="0"/>
        <a:ea typeface="ヒラギノ明朝 ProN W3" charset="-128"/>
        <a:cs typeface="+mn-cs"/>
        <a:sym typeface="Baskerville" charset="0"/>
      </a:defRPr>
    </a:lvl6pPr>
    <a:lvl7pPr marL="2743200" algn="l" defTabSz="914400" rtl="0" eaLnBrk="1" latinLnBrk="0" hangingPunct="1">
      <a:defRPr sz="4200" kern="1200">
        <a:solidFill>
          <a:srgbClr val="595650"/>
        </a:solidFill>
        <a:latin typeface="Baskerville" charset="0"/>
        <a:ea typeface="ヒラギノ明朝 ProN W3" charset="-128"/>
        <a:cs typeface="+mn-cs"/>
        <a:sym typeface="Baskerville" charset="0"/>
      </a:defRPr>
    </a:lvl7pPr>
    <a:lvl8pPr marL="3200400" algn="l" defTabSz="914400" rtl="0" eaLnBrk="1" latinLnBrk="0" hangingPunct="1">
      <a:defRPr sz="4200" kern="1200">
        <a:solidFill>
          <a:srgbClr val="595650"/>
        </a:solidFill>
        <a:latin typeface="Baskerville" charset="0"/>
        <a:ea typeface="ヒラギノ明朝 ProN W3" charset="-128"/>
        <a:cs typeface="+mn-cs"/>
        <a:sym typeface="Baskerville" charset="0"/>
      </a:defRPr>
    </a:lvl8pPr>
    <a:lvl9pPr marL="3657600" algn="l" defTabSz="914400" rtl="0" eaLnBrk="1" latinLnBrk="0" hangingPunct="1">
      <a:defRPr sz="4200" kern="1200">
        <a:solidFill>
          <a:srgbClr val="595650"/>
        </a:solidFill>
        <a:latin typeface="Baskerville" charset="0"/>
        <a:ea typeface="ヒラギノ明朝 ProN W3" charset="-128"/>
        <a:cs typeface="+mn-cs"/>
        <a:sym typeface="Baskerville"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rnWhat="notes" clrMode="gray" scaleToFitPaper="1"/>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37" d="100"/>
          <a:sy n="37" d="100"/>
        </p:scale>
        <p:origin x="-984" y="-72"/>
      </p:cViewPr>
      <p:guideLst>
        <p:guide orient="horz" pos="3072"/>
        <p:guide pos="4096"/>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Master" Target="slideMasters/slideMaster26.xml"/><Relationship Id="rId117" Type="http://schemas.openxmlformats.org/officeDocument/2006/relationships/slide" Target="slides/slide67.xml"/><Relationship Id="rId21" Type="http://schemas.openxmlformats.org/officeDocument/2006/relationships/slideMaster" Target="slideMasters/slideMaster21.xml"/><Relationship Id="rId42" Type="http://schemas.openxmlformats.org/officeDocument/2006/relationships/slideMaster" Target="slideMasters/slideMaster42.xml"/><Relationship Id="rId47" Type="http://schemas.openxmlformats.org/officeDocument/2006/relationships/slideMaster" Target="slideMasters/slideMaster47.xml"/><Relationship Id="rId63" Type="http://schemas.openxmlformats.org/officeDocument/2006/relationships/slide" Target="slides/slide13.xml"/><Relationship Id="rId68" Type="http://schemas.openxmlformats.org/officeDocument/2006/relationships/slide" Target="slides/slide18.xml"/><Relationship Id="rId84" Type="http://schemas.openxmlformats.org/officeDocument/2006/relationships/slide" Target="slides/slide34.xml"/><Relationship Id="rId89" Type="http://schemas.openxmlformats.org/officeDocument/2006/relationships/slide" Target="slides/slide39.xml"/><Relationship Id="rId112" Type="http://schemas.openxmlformats.org/officeDocument/2006/relationships/slide" Target="slides/slide62.xml"/><Relationship Id="rId133" Type="http://schemas.openxmlformats.org/officeDocument/2006/relationships/slide" Target="slides/slide83.xml"/><Relationship Id="rId138" Type="http://schemas.openxmlformats.org/officeDocument/2006/relationships/slide" Target="slides/slide88.xml"/><Relationship Id="rId154" Type="http://schemas.openxmlformats.org/officeDocument/2006/relationships/slide" Target="slides/slide104.xml"/><Relationship Id="rId159" Type="http://schemas.openxmlformats.org/officeDocument/2006/relationships/slide" Target="slides/slide109.xml"/><Relationship Id="rId170" Type="http://schemas.openxmlformats.org/officeDocument/2006/relationships/tableStyles" Target="tableStyles.xml"/><Relationship Id="rId16" Type="http://schemas.openxmlformats.org/officeDocument/2006/relationships/slideMaster" Target="slideMasters/slideMaster16.xml"/><Relationship Id="rId107" Type="http://schemas.openxmlformats.org/officeDocument/2006/relationships/slide" Target="slides/slide57.xml"/><Relationship Id="rId11" Type="http://schemas.openxmlformats.org/officeDocument/2006/relationships/slideMaster" Target="slideMasters/slideMaster11.xml"/><Relationship Id="rId32" Type="http://schemas.openxmlformats.org/officeDocument/2006/relationships/slideMaster" Target="slideMasters/slideMaster32.xml"/><Relationship Id="rId37" Type="http://schemas.openxmlformats.org/officeDocument/2006/relationships/slideMaster" Target="slideMasters/slideMaster37.xml"/><Relationship Id="rId53" Type="http://schemas.openxmlformats.org/officeDocument/2006/relationships/slide" Target="slides/slide3.xml"/><Relationship Id="rId58" Type="http://schemas.openxmlformats.org/officeDocument/2006/relationships/slide" Target="slides/slide8.xml"/><Relationship Id="rId74" Type="http://schemas.openxmlformats.org/officeDocument/2006/relationships/slide" Target="slides/slide24.xml"/><Relationship Id="rId79" Type="http://schemas.openxmlformats.org/officeDocument/2006/relationships/slide" Target="slides/slide29.xml"/><Relationship Id="rId102" Type="http://schemas.openxmlformats.org/officeDocument/2006/relationships/slide" Target="slides/slide52.xml"/><Relationship Id="rId123" Type="http://schemas.openxmlformats.org/officeDocument/2006/relationships/slide" Target="slides/slide73.xml"/><Relationship Id="rId128" Type="http://schemas.openxmlformats.org/officeDocument/2006/relationships/slide" Target="slides/slide78.xml"/><Relationship Id="rId144" Type="http://schemas.openxmlformats.org/officeDocument/2006/relationships/slide" Target="slides/slide94.xml"/><Relationship Id="rId149" Type="http://schemas.openxmlformats.org/officeDocument/2006/relationships/slide" Target="slides/slide99.xml"/><Relationship Id="rId5" Type="http://schemas.openxmlformats.org/officeDocument/2006/relationships/slideMaster" Target="slideMasters/slideMaster5.xml"/><Relationship Id="rId90" Type="http://schemas.openxmlformats.org/officeDocument/2006/relationships/slide" Target="slides/slide40.xml"/><Relationship Id="rId95" Type="http://schemas.openxmlformats.org/officeDocument/2006/relationships/slide" Target="slides/slide45.xml"/><Relationship Id="rId160" Type="http://schemas.openxmlformats.org/officeDocument/2006/relationships/slide" Target="slides/slide110.xml"/><Relationship Id="rId165" Type="http://schemas.openxmlformats.org/officeDocument/2006/relationships/notesMaster" Target="notesMasters/notesMaster1.xml"/><Relationship Id="rId22" Type="http://schemas.openxmlformats.org/officeDocument/2006/relationships/slideMaster" Target="slideMasters/slideMaster22.xml"/><Relationship Id="rId27" Type="http://schemas.openxmlformats.org/officeDocument/2006/relationships/slideMaster" Target="slideMasters/slideMaster27.xml"/><Relationship Id="rId43" Type="http://schemas.openxmlformats.org/officeDocument/2006/relationships/slideMaster" Target="slideMasters/slideMaster43.xml"/><Relationship Id="rId48" Type="http://schemas.openxmlformats.org/officeDocument/2006/relationships/slideMaster" Target="slideMasters/slideMaster48.xml"/><Relationship Id="rId64" Type="http://schemas.openxmlformats.org/officeDocument/2006/relationships/slide" Target="slides/slide14.xml"/><Relationship Id="rId69" Type="http://schemas.openxmlformats.org/officeDocument/2006/relationships/slide" Target="slides/slide19.xml"/><Relationship Id="rId113" Type="http://schemas.openxmlformats.org/officeDocument/2006/relationships/slide" Target="slides/slide63.xml"/><Relationship Id="rId118" Type="http://schemas.openxmlformats.org/officeDocument/2006/relationships/slide" Target="slides/slide68.xml"/><Relationship Id="rId134" Type="http://schemas.openxmlformats.org/officeDocument/2006/relationships/slide" Target="slides/slide84.xml"/><Relationship Id="rId139" Type="http://schemas.openxmlformats.org/officeDocument/2006/relationships/slide" Target="slides/slide89.xml"/><Relationship Id="rId80" Type="http://schemas.openxmlformats.org/officeDocument/2006/relationships/slide" Target="slides/slide30.xml"/><Relationship Id="rId85" Type="http://schemas.openxmlformats.org/officeDocument/2006/relationships/slide" Target="slides/slide35.xml"/><Relationship Id="rId150" Type="http://schemas.openxmlformats.org/officeDocument/2006/relationships/slide" Target="slides/slide100.xml"/><Relationship Id="rId155" Type="http://schemas.openxmlformats.org/officeDocument/2006/relationships/slide" Target="slides/slide105.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33" Type="http://schemas.openxmlformats.org/officeDocument/2006/relationships/slideMaster" Target="slideMasters/slideMaster33.xml"/><Relationship Id="rId38" Type="http://schemas.openxmlformats.org/officeDocument/2006/relationships/slideMaster" Target="slideMasters/slideMaster38.xml"/><Relationship Id="rId59" Type="http://schemas.openxmlformats.org/officeDocument/2006/relationships/slide" Target="slides/slide9.xml"/><Relationship Id="rId103" Type="http://schemas.openxmlformats.org/officeDocument/2006/relationships/slide" Target="slides/slide53.xml"/><Relationship Id="rId108" Type="http://schemas.openxmlformats.org/officeDocument/2006/relationships/slide" Target="slides/slide58.xml"/><Relationship Id="rId124" Type="http://schemas.openxmlformats.org/officeDocument/2006/relationships/slide" Target="slides/slide74.xml"/><Relationship Id="rId129" Type="http://schemas.openxmlformats.org/officeDocument/2006/relationships/slide" Target="slides/slide79.xml"/><Relationship Id="rId54" Type="http://schemas.openxmlformats.org/officeDocument/2006/relationships/slide" Target="slides/slide4.xml"/><Relationship Id="rId70" Type="http://schemas.openxmlformats.org/officeDocument/2006/relationships/slide" Target="slides/slide20.xml"/><Relationship Id="rId75" Type="http://schemas.openxmlformats.org/officeDocument/2006/relationships/slide" Target="slides/slide25.xml"/><Relationship Id="rId91" Type="http://schemas.openxmlformats.org/officeDocument/2006/relationships/slide" Target="slides/slide41.xml"/><Relationship Id="rId96" Type="http://schemas.openxmlformats.org/officeDocument/2006/relationships/slide" Target="slides/slide46.xml"/><Relationship Id="rId140" Type="http://schemas.openxmlformats.org/officeDocument/2006/relationships/slide" Target="slides/slide90.xml"/><Relationship Id="rId145" Type="http://schemas.openxmlformats.org/officeDocument/2006/relationships/slide" Target="slides/slide95.xml"/><Relationship Id="rId161" Type="http://schemas.openxmlformats.org/officeDocument/2006/relationships/slide" Target="slides/slide111.xml"/><Relationship Id="rId166"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Master" Target="slideMasters/slideMaster15.xml"/><Relationship Id="rId23" Type="http://schemas.openxmlformats.org/officeDocument/2006/relationships/slideMaster" Target="slideMasters/slideMaster23.xml"/><Relationship Id="rId28" Type="http://schemas.openxmlformats.org/officeDocument/2006/relationships/slideMaster" Target="slideMasters/slideMaster28.xml"/><Relationship Id="rId36" Type="http://schemas.openxmlformats.org/officeDocument/2006/relationships/slideMaster" Target="slideMasters/slideMaster36.xml"/><Relationship Id="rId49" Type="http://schemas.openxmlformats.org/officeDocument/2006/relationships/slideMaster" Target="slideMasters/slideMaster49.xml"/><Relationship Id="rId57" Type="http://schemas.openxmlformats.org/officeDocument/2006/relationships/slide" Target="slides/slide7.xml"/><Relationship Id="rId106" Type="http://schemas.openxmlformats.org/officeDocument/2006/relationships/slide" Target="slides/slide56.xml"/><Relationship Id="rId114" Type="http://schemas.openxmlformats.org/officeDocument/2006/relationships/slide" Target="slides/slide64.xml"/><Relationship Id="rId119" Type="http://schemas.openxmlformats.org/officeDocument/2006/relationships/slide" Target="slides/slide69.xml"/><Relationship Id="rId127" Type="http://schemas.openxmlformats.org/officeDocument/2006/relationships/slide" Target="slides/slide77.xml"/><Relationship Id="rId10" Type="http://schemas.openxmlformats.org/officeDocument/2006/relationships/slideMaster" Target="slideMasters/slideMaster10.xml"/><Relationship Id="rId31" Type="http://schemas.openxmlformats.org/officeDocument/2006/relationships/slideMaster" Target="slideMasters/slideMaster31.xml"/><Relationship Id="rId44" Type="http://schemas.openxmlformats.org/officeDocument/2006/relationships/slideMaster" Target="slideMasters/slideMaster44.xml"/><Relationship Id="rId52" Type="http://schemas.openxmlformats.org/officeDocument/2006/relationships/slide" Target="slides/slide2.xml"/><Relationship Id="rId60" Type="http://schemas.openxmlformats.org/officeDocument/2006/relationships/slide" Target="slides/slide10.xml"/><Relationship Id="rId65" Type="http://schemas.openxmlformats.org/officeDocument/2006/relationships/slide" Target="slides/slide15.xml"/><Relationship Id="rId73" Type="http://schemas.openxmlformats.org/officeDocument/2006/relationships/slide" Target="slides/slide23.xml"/><Relationship Id="rId78" Type="http://schemas.openxmlformats.org/officeDocument/2006/relationships/slide" Target="slides/slide28.xml"/><Relationship Id="rId81" Type="http://schemas.openxmlformats.org/officeDocument/2006/relationships/slide" Target="slides/slide31.xml"/><Relationship Id="rId86" Type="http://schemas.openxmlformats.org/officeDocument/2006/relationships/slide" Target="slides/slide36.xml"/><Relationship Id="rId94" Type="http://schemas.openxmlformats.org/officeDocument/2006/relationships/slide" Target="slides/slide44.xml"/><Relationship Id="rId99" Type="http://schemas.openxmlformats.org/officeDocument/2006/relationships/slide" Target="slides/slide49.xml"/><Relationship Id="rId101" Type="http://schemas.openxmlformats.org/officeDocument/2006/relationships/slide" Target="slides/slide51.xml"/><Relationship Id="rId122" Type="http://schemas.openxmlformats.org/officeDocument/2006/relationships/slide" Target="slides/slide72.xml"/><Relationship Id="rId130" Type="http://schemas.openxmlformats.org/officeDocument/2006/relationships/slide" Target="slides/slide80.xml"/><Relationship Id="rId135" Type="http://schemas.openxmlformats.org/officeDocument/2006/relationships/slide" Target="slides/slide85.xml"/><Relationship Id="rId143" Type="http://schemas.openxmlformats.org/officeDocument/2006/relationships/slide" Target="slides/slide93.xml"/><Relationship Id="rId148" Type="http://schemas.openxmlformats.org/officeDocument/2006/relationships/slide" Target="slides/slide98.xml"/><Relationship Id="rId151" Type="http://schemas.openxmlformats.org/officeDocument/2006/relationships/slide" Target="slides/slide101.xml"/><Relationship Id="rId156" Type="http://schemas.openxmlformats.org/officeDocument/2006/relationships/slide" Target="slides/slide106.xml"/><Relationship Id="rId164" Type="http://schemas.openxmlformats.org/officeDocument/2006/relationships/slide" Target="slides/slide114.xml"/><Relationship Id="rId169"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Master" Target="slideMasters/slideMaster9.xml"/><Relationship Id="rId13" Type="http://schemas.openxmlformats.org/officeDocument/2006/relationships/slideMaster" Target="slideMasters/slideMaster13.xml"/><Relationship Id="rId18" Type="http://schemas.openxmlformats.org/officeDocument/2006/relationships/slideMaster" Target="slideMasters/slideMaster18.xml"/><Relationship Id="rId39" Type="http://schemas.openxmlformats.org/officeDocument/2006/relationships/slideMaster" Target="slideMasters/slideMaster39.xml"/><Relationship Id="rId109" Type="http://schemas.openxmlformats.org/officeDocument/2006/relationships/slide" Target="slides/slide59.xml"/><Relationship Id="rId34" Type="http://schemas.openxmlformats.org/officeDocument/2006/relationships/slideMaster" Target="slideMasters/slideMaster34.xml"/><Relationship Id="rId50" Type="http://schemas.openxmlformats.org/officeDocument/2006/relationships/slideMaster" Target="slideMasters/slideMaster50.xml"/><Relationship Id="rId55" Type="http://schemas.openxmlformats.org/officeDocument/2006/relationships/slide" Target="slides/slide5.xml"/><Relationship Id="rId76" Type="http://schemas.openxmlformats.org/officeDocument/2006/relationships/slide" Target="slides/slide26.xml"/><Relationship Id="rId97" Type="http://schemas.openxmlformats.org/officeDocument/2006/relationships/slide" Target="slides/slide47.xml"/><Relationship Id="rId104" Type="http://schemas.openxmlformats.org/officeDocument/2006/relationships/slide" Target="slides/slide54.xml"/><Relationship Id="rId120" Type="http://schemas.openxmlformats.org/officeDocument/2006/relationships/slide" Target="slides/slide70.xml"/><Relationship Id="rId125" Type="http://schemas.openxmlformats.org/officeDocument/2006/relationships/slide" Target="slides/slide75.xml"/><Relationship Id="rId141" Type="http://schemas.openxmlformats.org/officeDocument/2006/relationships/slide" Target="slides/slide91.xml"/><Relationship Id="rId146" Type="http://schemas.openxmlformats.org/officeDocument/2006/relationships/slide" Target="slides/slide96.xml"/><Relationship Id="rId167" Type="http://schemas.openxmlformats.org/officeDocument/2006/relationships/presProps" Target="presProps.xml"/><Relationship Id="rId7" Type="http://schemas.openxmlformats.org/officeDocument/2006/relationships/slideMaster" Target="slideMasters/slideMaster7.xml"/><Relationship Id="rId71" Type="http://schemas.openxmlformats.org/officeDocument/2006/relationships/slide" Target="slides/slide21.xml"/><Relationship Id="rId92" Type="http://schemas.openxmlformats.org/officeDocument/2006/relationships/slide" Target="slides/slide42.xml"/><Relationship Id="rId162" Type="http://schemas.openxmlformats.org/officeDocument/2006/relationships/slide" Target="slides/slide112.xml"/><Relationship Id="rId2" Type="http://schemas.openxmlformats.org/officeDocument/2006/relationships/slideMaster" Target="slideMasters/slideMaster2.xml"/><Relationship Id="rId29" Type="http://schemas.openxmlformats.org/officeDocument/2006/relationships/slideMaster" Target="slideMasters/slideMaster29.xml"/><Relationship Id="rId24" Type="http://schemas.openxmlformats.org/officeDocument/2006/relationships/slideMaster" Target="slideMasters/slideMaster24.xml"/><Relationship Id="rId40" Type="http://schemas.openxmlformats.org/officeDocument/2006/relationships/slideMaster" Target="slideMasters/slideMaster40.xml"/><Relationship Id="rId45" Type="http://schemas.openxmlformats.org/officeDocument/2006/relationships/slideMaster" Target="slideMasters/slideMaster45.xml"/><Relationship Id="rId66" Type="http://schemas.openxmlformats.org/officeDocument/2006/relationships/slide" Target="slides/slide16.xml"/><Relationship Id="rId87" Type="http://schemas.openxmlformats.org/officeDocument/2006/relationships/slide" Target="slides/slide37.xml"/><Relationship Id="rId110" Type="http://schemas.openxmlformats.org/officeDocument/2006/relationships/slide" Target="slides/slide60.xml"/><Relationship Id="rId115" Type="http://schemas.openxmlformats.org/officeDocument/2006/relationships/slide" Target="slides/slide65.xml"/><Relationship Id="rId131" Type="http://schemas.openxmlformats.org/officeDocument/2006/relationships/slide" Target="slides/slide81.xml"/><Relationship Id="rId136" Type="http://schemas.openxmlformats.org/officeDocument/2006/relationships/slide" Target="slides/slide86.xml"/><Relationship Id="rId157" Type="http://schemas.openxmlformats.org/officeDocument/2006/relationships/slide" Target="slides/slide107.xml"/><Relationship Id="rId61" Type="http://schemas.openxmlformats.org/officeDocument/2006/relationships/slide" Target="slides/slide11.xml"/><Relationship Id="rId82" Type="http://schemas.openxmlformats.org/officeDocument/2006/relationships/slide" Target="slides/slide32.xml"/><Relationship Id="rId152" Type="http://schemas.openxmlformats.org/officeDocument/2006/relationships/slide" Target="slides/slide102.xml"/><Relationship Id="rId19" Type="http://schemas.openxmlformats.org/officeDocument/2006/relationships/slideMaster" Target="slideMasters/slideMaster19.xml"/><Relationship Id="rId14" Type="http://schemas.openxmlformats.org/officeDocument/2006/relationships/slideMaster" Target="slideMasters/slideMaster14.xml"/><Relationship Id="rId30" Type="http://schemas.openxmlformats.org/officeDocument/2006/relationships/slideMaster" Target="slideMasters/slideMaster30.xml"/><Relationship Id="rId35" Type="http://schemas.openxmlformats.org/officeDocument/2006/relationships/slideMaster" Target="slideMasters/slideMaster35.xml"/><Relationship Id="rId56" Type="http://schemas.openxmlformats.org/officeDocument/2006/relationships/slide" Target="slides/slide6.xml"/><Relationship Id="rId77" Type="http://schemas.openxmlformats.org/officeDocument/2006/relationships/slide" Target="slides/slide27.xml"/><Relationship Id="rId100" Type="http://schemas.openxmlformats.org/officeDocument/2006/relationships/slide" Target="slides/slide50.xml"/><Relationship Id="rId105" Type="http://schemas.openxmlformats.org/officeDocument/2006/relationships/slide" Target="slides/slide55.xml"/><Relationship Id="rId126" Type="http://schemas.openxmlformats.org/officeDocument/2006/relationships/slide" Target="slides/slide76.xml"/><Relationship Id="rId147" Type="http://schemas.openxmlformats.org/officeDocument/2006/relationships/slide" Target="slides/slide97.xml"/><Relationship Id="rId168" Type="http://schemas.openxmlformats.org/officeDocument/2006/relationships/viewProps" Target="viewProps.xml"/><Relationship Id="rId8" Type="http://schemas.openxmlformats.org/officeDocument/2006/relationships/slideMaster" Target="slideMasters/slideMaster8.xml"/><Relationship Id="rId51" Type="http://schemas.openxmlformats.org/officeDocument/2006/relationships/slide" Target="slides/slide1.xml"/><Relationship Id="rId72" Type="http://schemas.openxmlformats.org/officeDocument/2006/relationships/slide" Target="slides/slide22.xml"/><Relationship Id="rId93" Type="http://schemas.openxmlformats.org/officeDocument/2006/relationships/slide" Target="slides/slide43.xml"/><Relationship Id="rId98" Type="http://schemas.openxmlformats.org/officeDocument/2006/relationships/slide" Target="slides/slide48.xml"/><Relationship Id="rId121" Type="http://schemas.openxmlformats.org/officeDocument/2006/relationships/slide" Target="slides/slide71.xml"/><Relationship Id="rId142" Type="http://schemas.openxmlformats.org/officeDocument/2006/relationships/slide" Target="slides/slide92.xml"/><Relationship Id="rId163" Type="http://schemas.openxmlformats.org/officeDocument/2006/relationships/slide" Target="slides/slide113.xml"/><Relationship Id="rId3" Type="http://schemas.openxmlformats.org/officeDocument/2006/relationships/slideMaster" Target="slideMasters/slideMaster3.xml"/><Relationship Id="rId25" Type="http://schemas.openxmlformats.org/officeDocument/2006/relationships/slideMaster" Target="slideMasters/slideMaster25.xml"/><Relationship Id="rId46" Type="http://schemas.openxmlformats.org/officeDocument/2006/relationships/slideMaster" Target="slideMasters/slideMaster46.xml"/><Relationship Id="rId67" Type="http://schemas.openxmlformats.org/officeDocument/2006/relationships/slide" Target="slides/slide17.xml"/><Relationship Id="rId116" Type="http://schemas.openxmlformats.org/officeDocument/2006/relationships/slide" Target="slides/slide66.xml"/><Relationship Id="rId137" Type="http://schemas.openxmlformats.org/officeDocument/2006/relationships/slide" Target="slides/slide87.xml"/><Relationship Id="rId158" Type="http://schemas.openxmlformats.org/officeDocument/2006/relationships/slide" Target="slides/slide108.xml"/><Relationship Id="rId20" Type="http://schemas.openxmlformats.org/officeDocument/2006/relationships/slideMaster" Target="slideMasters/slideMaster20.xml"/><Relationship Id="rId41" Type="http://schemas.openxmlformats.org/officeDocument/2006/relationships/slideMaster" Target="slideMasters/slideMaster41.xml"/><Relationship Id="rId62" Type="http://schemas.openxmlformats.org/officeDocument/2006/relationships/slide" Target="slides/slide12.xml"/><Relationship Id="rId83" Type="http://schemas.openxmlformats.org/officeDocument/2006/relationships/slide" Target="slides/slide33.xml"/><Relationship Id="rId88" Type="http://schemas.openxmlformats.org/officeDocument/2006/relationships/slide" Target="slides/slide38.xml"/><Relationship Id="rId111" Type="http://schemas.openxmlformats.org/officeDocument/2006/relationships/slide" Target="slides/slide61.xml"/><Relationship Id="rId132" Type="http://schemas.openxmlformats.org/officeDocument/2006/relationships/slide" Target="slides/slide82.xml"/><Relationship Id="rId153" Type="http://schemas.openxmlformats.org/officeDocument/2006/relationships/slide" Target="slides/slide10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smtClean="0">
                <a:ea typeface="ヒラギノ明朝 ProN W3" charset="0"/>
                <a:cs typeface="ヒラギノ明朝 ProN W3" charset="0"/>
              </a:defRPr>
            </a:lvl1pPr>
          </a:lstStyle>
          <a:p>
            <a:pPr>
              <a:defRPr/>
            </a:pPr>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fld id="{5BB5E69A-9160-4CBC-B90D-21F84B6375D6}" type="datetimeFigureOut">
              <a:rPr lang="en-US" altLang="en-US"/>
              <a:pPr/>
              <a:t>12/10/2014</a:t>
            </a:fld>
            <a:endParaRPr lang="en-US" alt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smtClean="0">
                <a:ea typeface="ヒラギノ明朝 ProN W3" charset="0"/>
                <a:cs typeface="ヒラギノ明朝 ProN W3" charset="0"/>
              </a:defRPr>
            </a:lvl1pPr>
          </a:lstStyle>
          <a:p>
            <a:pPr>
              <a:defRPr/>
            </a:pPr>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B586B57D-5886-487A-97F2-C6CCA1A203E9}" type="slidenum">
              <a:rPr lang="en-US" altLang="en-US"/>
              <a:pPr/>
              <a:t>‹#›</a:t>
            </a:fld>
            <a:endParaRPr lang="en-US" altLang="en-US"/>
          </a:p>
        </p:txBody>
      </p:sp>
    </p:spTree>
    <p:extLst>
      <p:ext uri="{BB962C8B-B14F-4D97-AF65-F5344CB8AC3E}">
        <p14:creationId xmlns:p14="http://schemas.microsoft.com/office/powerpoint/2010/main" val="1621832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3249" name="Rectangle 1"/>
          <p:cNvSpPr>
            <a:spLocks noGrp="1" noRot="1" noChangeAspect="1" noChangeArrowheads="1" noTextEdit="1"/>
          </p:cNvSpPr>
          <p:nvPr>
            <p:ph type="sldImg"/>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53640926-AAD7-44D8-BBD7-CCE9431645EC}">
              <a14:shadowObscured xmlns:a14="http://schemas.microsoft.com/office/drawing/2010/main" val="1"/>
            </a:ext>
          </a:extLst>
        </p:spPr>
      </p:sp>
      <p:sp>
        <p:nvSpPr>
          <p:cNvPr id="53250" name="Rectangle 2"/>
          <p:cNvSpPr>
            <a:spLocks noGrp="1" noChangeArrowheads="1"/>
          </p:cNvSpPr>
          <p:nvPr>
            <p:ph type="body" sz="quarter" idx="1"/>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53640926-AAD7-44D8-BBD7-CCE9431645EC}">
              <a14:shadowObscured xmlns:a14="http://schemas.microsoft.com/office/drawing/2010/main" val="1"/>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Tree>
    <p:extLst>
      <p:ext uri="{BB962C8B-B14F-4D97-AF65-F5344CB8AC3E}">
        <p14:creationId xmlns:p14="http://schemas.microsoft.com/office/powerpoint/2010/main" val="2985777483"/>
      </p:ext>
    </p:extLst>
  </p:cSld>
  <p:clrMap bg1="lt1" tx1="dk1" bg2="lt2" tx2="dk2" accent1="accent1" accent2="accent2" accent3="accent3" accent4="accent4" accent5="accent5" accent6="accent6" hlink="hlink" folHlink="folHlink"/>
  <p:notesStyle>
    <a:lvl1pPr algn="l" rtl="0" eaLnBrk="0" fontAlgn="base" hangingPunct="0">
      <a:spcBef>
        <a:spcPct val="0"/>
      </a:spcBef>
      <a:spcAft>
        <a:spcPct val="0"/>
      </a:spcAft>
      <a:defRPr sz="1200" kern="1200">
        <a:solidFill>
          <a:schemeClr val="tx1"/>
        </a:solidFill>
        <a:latin typeface="Baskerville" charset="0"/>
        <a:ea typeface="MS PGothic" pitchFamily="34" charset="-128"/>
        <a:cs typeface="+mn-cs"/>
      </a:defRPr>
    </a:lvl1pPr>
    <a:lvl2pPr marL="457200" algn="l" rtl="0" eaLnBrk="0" fontAlgn="base" hangingPunct="0">
      <a:spcBef>
        <a:spcPct val="0"/>
      </a:spcBef>
      <a:spcAft>
        <a:spcPct val="0"/>
      </a:spcAft>
      <a:defRPr sz="1200" kern="1200">
        <a:solidFill>
          <a:schemeClr val="tx1"/>
        </a:solidFill>
        <a:latin typeface="Baskerville" charset="0"/>
        <a:ea typeface="MS PGothic" pitchFamily="34" charset="-128"/>
        <a:cs typeface="+mn-cs"/>
      </a:defRPr>
    </a:lvl2pPr>
    <a:lvl3pPr marL="914400" algn="l" rtl="0" eaLnBrk="0" fontAlgn="base" hangingPunct="0">
      <a:spcBef>
        <a:spcPct val="0"/>
      </a:spcBef>
      <a:spcAft>
        <a:spcPct val="0"/>
      </a:spcAft>
      <a:defRPr sz="1200" kern="1200">
        <a:solidFill>
          <a:schemeClr val="tx1"/>
        </a:solidFill>
        <a:latin typeface="Baskerville" charset="0"/>
        <a:ea typeface="MS PGothic" pitchFamily="34" charset="-128"/>
        <a:cs typeface="+mn-cs"/>
      </a:defRPr>
    </a:lvl3pPr>
    <a:lvl4pPr marL="1371600" algn="l" rtl="0" eaLnBrk="0" fontAlgn="base" hangingPunct="0">
      <a:spcBef>
        <a:spcPct val="0"/>
      </a:spcBef>
      <a:spcAft>
        <a:spcPct val="0"/>
      </a:spcAft>
      <a:defRPr sz="1200" kern="1200">
        <a:solidFill>
          <a:schemeClr val="tx1"/>
        </a:solidFill>
        <a:latin typeface="Baskerville" charset="0"/>
        <a:ea typeface="MS PGothic" pitchFamily="34" charset="-128"/>
        <a:cs typeface="+mn-cs"/>
      </a:defRPr>
    </a:lvl4pPr>
    <a:lvl5pPr marL="1828800" algn="l" rtl="0" eaLnBrk="0" fontAlgn="base" hangingPunct="0">
      <a:spcBef>
        <a:spcPct val="0"/>
      </a:spcBef>
      <a:spcAft>
        <a:spcPct val="0"/>
      </a:spcAft>
      <a:defRPr sz="1200" kern="1200">
        <a:solidFill>
          <a:schemeClr val="tx1"/>
        </a:solidFill>
        <a:latin typeface="Baskerville" charset="0"/>
        <a:ea typeface="MS PGothic" pitchFamily="34"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110.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111.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112.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113.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114.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Rectangle 1"/>
          <p:cNvSpPr>
            <a:spLocks noGrp="1" noRot="1" noChangeAspect="1" noChangeArrowheads="1"/>
          </p:cNvSpPr>
          <p:nvPr>
            <p:ph type="sldImg"/>
          </p:nvPr>
        </p:nvSpPr>
        <p:spPr>
          <a:solidFill>
            <a:srgbClr val="FFFFFF"/>
          </a:solidFill>
          <a:ln/>
        </p:spPr>
      </p:sp>
      <p:sp>
        <p:nvSpPr>
          <p:cNvPr id="54274"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endParaRPr lang="en-US" altLang="en-US" sz="1800" smtClean="0">
              <a:latin typeface="Helvetica" charset="0"/>
              <a:sym typeface="Helvetica" charset="0"/>
            </a:endParaRPr>
          </a:p>
          <a:p>
            <a:pPr eaLnBrk="1" hangingPunct="1"/>
            <a:r>
              <a:rPr lang="en-US" altLang="en-US" sz="1800" smtClean="0">
                <a:latin typeface="Helvetica" charset="0"/>
                <a:sym typeface="Helvetica" charset="0"/>
              </a:rPr>
              <a:t>Ministry: Bringing Christ</a:t>
            </a:r>
            <a:r>
              <a:rPr lang="ja-JP" altLang="en-US" sz="1800" smtClean="0">
                <a:latin typeface="Arial" pitchFamily="34" charset="0"/>
                <a:sym typeface="Helvetica" charset="0"/>
              </a:rPr>
              <a:t>’</a:t>
            </a:r>
            <a:r>
              <a:rPr lang="en-US" altLang="ja-JP" sz="1800" smtClean="0">
                <a:latin typeface="Helvetica" charset="0"/>
                <a:sym typeface="Helvetica" charset="0"/>
              </a:rPr>
              <a:t>s Peace to the World, one heart at a time.</a:t>
            </a:r>
          </a:p>
          <a:p>
            <a:pPr eaLnBrk="1" hangingPunct="1"/>
            <a:endParaRPr lang="en-US" altLang="en-US" sz="1800" smtClean="0">
              <a:latin typeface="Helvetica" charset="0"/>
              <a:sym typeface="Helvetica" charset="0"/>
            </a:endParaRPr>
          </a:p>
          <a:p>
            <a:pPr eaLnBrk="1" hangingPunct="1"/>
            <a:r>
              <a:rPr lang="en-US" altLang="en-US" sz="1800" smtClean="0">
                <a:latin typeface="Helvetica" charset="0"/>
                <a:sym typeface="Helvetica" charset="0"/>
              </a:rPr>
              <a:t>Join St. Francis in rebuilding His House with a ministry of peacemaking.</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Rectangle 1"/>
          <p:cNvSpPr>
            <a:spLocks noGrp="1" noRot="1" noChangeAspect="1" noChangeArrowheads="1"/>
          </p:cNvSpPr>
          <p:nvPr>
            <p:ph type="sldImg"/>
          </p:nvPr>
        </p:nvSpPr>
        <p:spPr>
          <a:solidFill>
            <a:srgbClr val="FFFFFF"/>
          </a:solidFill>
          <a:ln/>
        </p:spPr>
      </p:sp>
      <p:sp>
        <p:nvSpPr>
          <p:cNvPr id="56322"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mtClean="0">
              <a:latin typeface="Helvetica" charset="0"/>
              <a:ea typeface="ＭＳ Ｐゴシック" charset="0"/>
              <a:cs typeface="Helvetica" charset="0"/>
              <a:sym typeface="Helvetica" charset="0"/>
            </a:endParaRP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Manual combines contemporary approaches with peacemaking legacy of St. Francis. </a:t>
            </a:r>
            <a:br>
              <a:rPr lang="en-US" sz="1800" smtClean="0">
                <a:latin typeface="Helvetica" charset="0"/>
                <a:ea typeface="ＭＳ Ｐゴシック" charset="0"/>
                <a:cs typeface="Helvetica" charset="0"/>
                <a:sym typeface="Helvetica" charset="0"/>
              </a:rPr>
            </a:br>
            <a:r>
              <a:rPr lang="en-US" sz="1800" smtClean="0">
                <a:latin typeface="Helvetica" charset="0"/>
                <a:ea typeface="ＭＳ Ｐゴシック" charset="0"/>
                <a:cs typeface="Helvetica" charset="0"/>
                <a:sym typeface="Helvetica" charset="0"/>
              </a:rPr>
              <a:t/>
            </a:r>
            <a:br>
              <a:rPr lang="en-US" sz="1800" smtClean="0">
                <a:latin typeface="Helvetica" charset="0"/>
                <a:ea typeface="ＭＳ Ｐゴシック" charset="0"/>
                <a:cs typeface="Helvetica" charset="0"/>
                <a:sym typeface="Helvetica" charset="0"/>
              </a:rPr>
            </a:br>
            <a:r>
              <a:rPr lang="en-US" sz="1800" smtClean="0">
                <a:latin typeface="Helvetica" charset="0"/>
                <a:ea typeface="ＭＳ Ｐゴシック" charset="0"/>
                <a:cs typeface="Helvetica" charset="0"/>
                <a:sym typeface="Helvetica" charset="0"/>
              </a:rPr>
              <a:t>Print, e-book, and online PDF versions. </a:t>
            </a:r>
            <a:br>
              <a:rPr lang="en-US" sz="1800" smtClean="0">
                <a:latin typeface="Helvetica" charset="0"/>
                <a:ea typeface="ＭＳ Ｐゴシック" charset="0"/>
                <a:cs typeface="Helvetica" charset="0"/>
                <a:sym typeface="Helvetica" charset="0"/>
              </a:rPr>
            </a:br>
            <a:r>
              <a:rPr lang="en-US" sz="1800" smtClean="0">
                <a:latin typeface="Helvetica" charset="0"/>
                <a:ea typeface="ＭＳ Ｐゴシック" charset="0"/>
                <a:cs typeface="Helvetica" charset="0"/>
                <a:sym typeface="Helvetica" charset="0"/>
              </a:rPr>
              <a:t/>
            </a:r>
            <a:br>
              <a:rPr lang="en-US" sz="1800" smtClean="0">
                <a:latin typeface="Helvetica" charset="0"/>
                <a:ea typeface="ＭＳ Ｐゴシック" charset="0"/>
                <a:cs typeface="Helvetica" charset="0"/>
                <a:sym typeface="Helvetica" charset="0"/>
              </a:rPr>
            </a:br>
            <a:endParaRPr lang="en-US" sz="1800" smtClean="0">
              <a:latin typeface="Helvetica" charset="0"/>
              <a:ea typeface="ＭＳ Ｐゴシック" charset="0"/>
              <a:cs typeface="Helvetica" charset="0"/>
              <a:sym typeface="Helvetica"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Rectangle 1"/>
          <p:cNvSpPr>
            <a:spLocks noGrp="1" noRot="1" noChangeAspect="1" noChangeArrowheads="1"/>
          </p:cNvSpPr>
          <p:nvPr>
            <p:ph type="sldImg"/>
          </p:nvPr>
        </p:nvSpPr>
        <p:spPr>
          <a:solidFill>
            <a:srgbClr val="FFFFFF"/>
          </a:solidFill>
          <a:ln/>
        </p:spPr>
      </p:sp>
      <p:sp>
        <p:nvSpPr>
          <p:cNvPr id="58370"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Faith-Based Definition</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Rectangle 1"/>
          <p:cNvSpPr>
            <a:spLocks noGrp="1" noRot="1" noChangeAspect="1" noChangeArrowheads="1"/>
          </p:cNvSpPr>
          <p:nvPr>
            <p:ph type="sldImg"/>
          </p:nvPr>
        </p:nvSpPr>
        <p:spPr>
          <a:solidFill>
            <a:srgbClr val="FFFFFF"/>
          </a:solidFill>
          <a:ln/>
        </p:spPr>
      </p:sp>
      <p:sp>
        <p:nvSpPr>
          <p:cNvPr id="60418"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endParaRPr lang="en-US" altLang="en-US" sz="1800" smtClean="0">
              <a:latin typeface="Helvetica" charset="0"/>
              <a:sym typeface="Helvetica" charset="0"/>
            </a:endParaRPr>
          </a:p>
          <a:p>
            <a:pPr eaLnBrk="1" hangingPunct="1"/>
            <a:r>
              <a:rPr lang="en-US" altLang="en-US" sz="1800" smtClean="0">
                <a:latin typeface="Helvetica" charset="0"/>
                <a:sym typeface="Helvetica" charset="0"/>
              </a:rPr>
              <a:t>Process &amp; Structure bring </a:t>
            </a:r>
            <a:r>
              <a:rPr lang="ja-JP" altLang="en-US" sz="1800" smtClean="0">
                <a:latin typeface="Arial" pitchFamily="34" charset="0"/>
                <a:sym typeface="Helvetica" charset="0"/>
              </a:rPr>
              <a:t>“</a:t>
            </a:r>
            <a:r>
              <a:rPr lang="en-US" altLang="ja-JP" sz="1800" smtClean="0">
                <a:latin typeface="Helvetica" charset="0"/>
                <a:sym typeface="Helvetica" charset="0"/>
              </a:rPr>
              <a:t>well ordered</a:t>
            </a:r>
            <a:r>
              <a:rPr lang="ja-JP" altLang="en-US" sz="1800" smtClean="0">
                <a:latin typeface="Arial" pitchFamily="34" charset="0"/>
                <a:sym typeface="Helvetica" charset="0"/>
              </a:rPr>
              <a:t>”</a:t>
            </a:r>
            <a:r>
              <a:rPr lang="en-US" altLang="ja-JP" sz="1800" smtClean="0">
                <a:latin typeface="Helvetica" charset="0"/>
                <a:sym typeface="Helvetica" charset="0"/>
              </a:rPr>
              <a:t> nature to love.</a:t>
            </a:r>
            <a:endParaRPr lang="en-US" altLang="en-US" sz="1800" smtClean="0">
              <a:latin typeface="Helvetica" charset="0"/>
              <a:sym typeface="Helvetica"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Rectangle 1"/>
          <p:cNvSpPr>
            <a:spLocks noGrp="1" noRot="1" noChangeAspect="1" noChangeArrowheads="1"/>
          </p:cNvSpPr>
          <p:nvPr>
            <p:ph type="sldImg"/>
          </p:nvPr>
        </p:nvSpPr>
        <p:spPr>
          <a:solidFill>
            <a:srgbClr val="FFFFFF"/>
          </a:solidFill>
          <a:ln/>
        </p:spPr>
      </p:sp>
      <p:sp>
        <p:nvSpPr>
          <p:cNvPr id="62466"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Exercise of Free Will results in non-aligned intentions.</a:t>
            </a:r>
          </a:p>
          <a:p>
            <a:pPr eaLnBrk="1" hangingPunct="1">
              <a:defRPr/>
            </a:pPr>
            <a:r>
              <a:rPr lang="en-US" sz="1800" smtClean="0">
                <a:latin typeface="Helvetica" charset="0"/>
                <a:ea typeface="ＭＳ Ｐゴシック" charset="0"/>
                <a:cs typeface="Helvetica" charset="0"/>
                <a:sym typeface="Helvetica" charset="0"/>
              </a:rPr>
              <a:t> </a:t>
            </a:r>
          </a:p>
          <a:p>
            <a:pPr eaLnBrk="1" hangingPunct="1">
              <a:defRPr/>
            </a:pPr>
            <a:r>
              <a:rPr lang="en-US" sz="1800" smtClean="0">
                <a:latin typeface="Helvetica" charset="0"/>
                <a:ea typeface="ＭＳ Ｐゴシック" charset="0"/>
                <a:cs typeface="Helvetica" charset="0"/>
                <a:sym typeface="Helvetica" charset="0"/>
              </a:rPr>
              <a:t>In Fallen World, random intentions come into opposition. </a:t>
            </a:r>
            <a:br>
              <a:rPr lang="en-US" sz="1800" smtClean="0">
                <a:latin typeface="Helvetica" charset="0"/>
                <a:ea typeface="ＭＳ Ｐゴシック" charset="0"/>
                <a:cs typeface="Helvetica" charset="0"/>
                <a:sym typeface="Helvetica" charset="0"/>
              </a:rPr>
            </a:br>
            <a:r>
              <a:rPr lang="en-US" sz="1800" smtClean="0">
                <a:latin typeface="Helvetica" charset="0"/>
                <a:ea typeface="ＭＳ Ｐゴシック" charset="0"/>
                <a:cs typeface="Helvetica" charset="0"/>
                <a:sym typeface="Helvetica" charset="0"/>
              </a:rPr>
              <a:t/>
            </a:r>
            <a:br>
              <a:rPr lang="en-US" sz="1800" smtClean="0">
                <a:latin typeface="Helvetica" charset="0"/>
                <a:ea typeface="ＭＳ Ｐゴシック" charset="0"/>
                <a:cs typeface="Helvetica" charset="0"/>
                <a:sym typeface="Helvetica" charset="0"/>
              </a:rPr>
            </a:br>
            <a:r>
              <a:rPr lang="en-US" sz="1800" smtClean="0">
                <a:latin typeface="Helvetica" charset="0"/>
                <a:ea typeface="ＭＳ Ｐゴシック" charset="0"/>
                <a:cs typeface="Helvetica" charset="0"/>
                <a:sym typeface="Helvetica" charset="0"/>
              </a:rPr>
              <a:t>Intentions collide; we have conflict. </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Rectangle 1"/>
          <p:cNvSpPr>
            <a:spLocks noGrp="1" noRot="1" noChangeAspect="1" noChangeArrowheads="1"/>
          </p:cNvSpPr>
          <p:nvPr>
            <p:ph type="sldImg"/>
          </p:nvPr>
        </p:nvSpPr>
        <p:spPr>
          <a:solidFill>
            <a:srgbClr val="FFFFFF"/>
          </a:solidFill>
          <a:ln/>
        </p:spPr>
      </p:sp>
      <p:sp>
        <p:nvSpPr>
          <p:cNvPr id="64514"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Conflict not just a problem. Intentional agents oppose one another. </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One free will opposes another free will. </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b="1" i="1" smtClean="0">
                <a:latin typeface="Helvetica" charset="0"/>
                <a:ea typeface="ＭＳ Ｐゴシック" charset="0"/>
                <a:cs typeface="Helvetica" charset="0"/>
                <a:sym typeface="Helvetica" charset="0"/>
              </a:rPr>
              <a:t>Opposing </a:t>
            </a:r>
            <a:r>
              <a:rPr lang="en-US" sz="1800" smtClean="0">
                <a:latin typeface="Helvetica" charset="0"/>
                <a:ea typeface="ＭＳ Ｐゴシック" charset="0"/>
                <a:cs typeface="Helvetica" charset="0"/>
                <a:sym typeface="Helvetica" charset="0"/>
              </a:rPr>
              <a:t>goals, intentions, views, desires, interests, needs. </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endParaRPr lang="en-US" smtClean="0">
              <a:latin typeface="Helvetica" charset="0"/>
              <a:ea typeface="ＭＳ Ｐゴシック" charset="0"/>
              <a:cs typeface="Helvetica" charset="0"/>
              <a:sym typeface="Helvetica" charset="0"/>
            </a:endParaRPr>
          </a:p>
          <a:p>
            <a:pPr eaLnBrk="1" hangingPunct="1">
              <a:defRPr/>
            </a:pPr>
            <a:endParaRPr lang="en-US" smtClean="0">
              <a:latin typeface="Helvetica" charset="0"/>
              <a:ea typeface="ＭＳ Ｐゴシック" charset="0"/>
              <a:cs typeface="Helvetica" charset="0"/>
              <a:sym typeface="Helvetica" charset="0"/>
            </a:endParaRPr>
          </a:p>
          <a:p>
            <a:pPr eaLnBrk="1" hangingPunct="1">
              <a:defRPr/>
            </a:pPr>
            <a:endParaRPr lang="en-US" smtClean="0">
              <a:latin typeface="Helvetica" charset="0"/>
              <a:ea typeface="ＭＳ Ｐゴシック" charset="0"/>
              <a:cs typeface="Helvetica" charset="0"/>
              <a:sym typeface="Helvetica"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Rectangle 1"/>
          <p:cNvSpPr>
            <a:spLocks noGrp="1" noRot="1" noChangeAspect="1" noChangeArrowheads="1"/>
          </p:cNvSpPr>
          <p:nvPr>
            <p:ph type="sldImg"/>
          </p:nvPr>
        </p:nvSpPr>
        <p:spPr>
          <a:solidFill>
            <a:srgbClr val="FFFFFF"/>
          </a:solidFill>
          <a:ln/>
        </p:spPr>
      </p:sp>
      <p:sp>
        <p:nvSpPr>
          <p:cNvPr id="66562"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To align intentions, seek to understand Will of God. Applied Pastoral Theology: Align Free Will with Will of God. Foundational concept of Faith-based Reconciliation</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BRAINSTORM: How do we know the Will of God?</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endParaRPr lang="en-US" sz="1800" smtClean="0">
              <a:latin typeface="Helvetica" charset="0"/>
              <a:ea typeface="ＭＳ Ｐゴシック" charset="0"/>
              <a:cs typeface="Helvetica" charset="0"/>
              <a:sym typeface="Helvetica"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Rectangle 1"/>
          <p:cNvSpPr>
            <a:spLocks noGrp="1" noRot="1" noChangeAspect="1" noChangeArrowheads="1"/>
          </p:cNvSpPr>
          <p:nvPr>
            <p:ph type="sldImg"/>
          </p:nvPr>
        </p:nvSpPr>
        <p:spPr>
          <a:solidFill>
            <a:srgbClr val="FFFFFF"/>
          </a:solidFill>
          <a:ln/>
        </p:spPr>
      </p:sp>
      <p:sp>
        <p:nvSpPr>
          <p:cNvPr id="68610"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The theology of Cardinal Ratzinger (Pope Benedict XVI) provides a foundation for our work.</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See </a:t>
            </a:r>
            <a:r>
              <a:rPr lang="en-US" sz="1800" i="1" smtClean="0">
                <a:latin typeface="Helvetica" charset="0"/>
                <a:ea typeface="ＭＳ Ｐゴシック" charset="0"/>
                <a:cs typeface="Helvetica" charset="0"/>
                <a:sym typeface="Helvetica" charset="0"/>
              </a:rPr>
              <a:t>The Word Made Love</a:t>
            </a:r>
            <a:r>
              <a:rPr lang="en-US" sz="1800" smtClean="0">
                <a:latin typeface="Helvetica" charset="0"/>
                <a:ea typeface="ＭＳ Ｐゴシック" charset="0"/>
                <a:cs typeface="Helvetica" charset="0"/>
                <a:sym typeface="Helvetica" charset="0"/>
              </a:rPr>
              <a:t>.</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defRPr/>
            </a:pPr>
            <a:endParaRPr lang="en-US" smtClean="0">
              <a:ea typeface="ＭＳ Ｐゴシック"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Rectangle 1"/>
          <p:cNvSpPr>
            <a:spLocks noGrp="1" noRot="1" noChangeAspect="1" noChangeArrowheads="1"/>
          </p:cNvSpPr>
          <p:nvPr>
            <p:ph type="sldImg"/>
          </p:nvPr>
        </p:nvSpPr>
        <p:spPr>
          <a:solidFill>
            <a:srgbClr val="FFFFFF"/>
          </a:solidFill>
          <a:ln/>
        </p:spPr>
      </p:sp>
      <p:sp>
        <p:nvSpPr>
          <p:cNvPr id="71682"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endParaRPr lang="en-US" altLang="en-US" sz="1800" smtClean="0">
              <a:latin typeface="Helvetica" charset="0"/>
              <a:sym typeface="Helvetica" charset="0"/>
            </a:endParaRPr>
          </a:p>
          <a:p>
            <a:pPr eaLnBrk="1" hangingPunct="1"/>
            <a:r>
              <a:rPr lang="en-US" altLang="en-US" sz="1800" smtClean="0">
                <a:latin typeface="Helvetica" charset="0"/>
                <a:sym typeface="Helvetica" charset="0"/>
              </a:rPr>
              <a:t>Seek to reconcile parties with God. </a:t>
            </a:r>
          </a:p>
          <a:p>
            <a:pPr eaLnBrk="1" hangingPunct="1"/>
            <a:r>
              <a:rPr lang="en-US" altLang="en-US" sz="1800" smtClean="0">
                <a:latin typeface="Helvetica" charset="0"/>
                <a:sym typeface="Helvetica" charset="0"/>
              </a:rPr>
              <a:t/>
            </a:r>
            <a:br>
              <a:rPr lang="en-US" altLang="en-US" sz="1800" smtClean="0">
                <a:latin typeface="Helvetica" charset="0"/>
                <a:sym typeface="Helvetica" charset="0"/>
              </a:rPr>
            </a:br>
            <a:r>
              <a:rPr lang="en-US" altLang="en-US" sz="1800" smtClean="0">
                <a:latin typeface="Helvetica" charset="0"/>
                <a:sym typeface="Helvetica" charset="0"/>
              </a:rPr>
              <a:t>Often we do not think of separation from God as conflict, but it represents conflict with the WIll of God.  </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Rectangle 1"/>
          <p:cNvSpPr>
            <a:spLocks noGrp="1" noRot="1" noChangeAspect="1" noChangeArrowheads="1"/>
          </p:cNvSpPr>
          <p:nvPr>
            <p:ph type="sldImg"/>
          </p:nvPr>
        </p:nvSpPr>
        <p:spPr>
          <a:solidFill>
            <a:srgbClr val="FFFFFF"/>
          </a:solidFill>
          <a:ln/>
        </p:spPr>
      </p:sp>
      <p:sp>
        <p:nvSpPr>
          <p:cNvPr id="73730"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Reconcile brothers using mediation, reconciliation protocols, collaboration. </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endParaRPr lang="en-US" sz="1800" smtClean="0">
              <a:latin typeface="Helvetica" charset="0"/>
              <a:ea typeface="ＭＳ Ｐゴシック" charset="0"/>
              <a:cs typeface="Helvetica" charset="0"/>
              <a:sym typeface="Helvetica"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7" name="Rectangle 1"/>
          <p:cNvSpPr>
            <a:spLocks noGrp="1" noRot="1" noChangeAspect="1" noChangeArrowheads="1"/>
          </p:cNvSpPr>
          <p:nvPr>
            <p:ph type="sldImg"/>
          </p:nvPr>
        </p:nvSpPr>
        <p:spPr>
          <a:solidFill>
            <a:srgbClr val="FFFFFF"/>
          </a:solidFill>
          <a:ln/>
        </p:spPr>
      </p:sp>
      <p:sp>
        <p:nvSpPr>
          <p:cNvPr id="75778"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Reconcile along two axes simultaneously: 1) Reconcile brothers (neighbors) with each other. 2) Reconcile parties with God. </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Axes are linked. Change one, you change the other. </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5" name="Rectangle 1"/>
          <p:cNvSpPr>
            <a:spLocks noGrp="1" noRot="1" noChangeAspect="1" noChangeArrowheads="1"/>
          </p:cNvSpPr>
          <p:nvPr>
            <p:ph type="sldImg"/>
          </p:nvPr>
        </p:nvSpPr>
        <p:spPr>
          <a:solidFill>
            <a:srgbClr val="FFFFFF"/>
          </a:solidFill>
          <a:ln/>
        </p:spPr>
      </p:sp>
      <p:sp>
        <p:nvSpPr>
          <p:cNvPr id="77826"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endParaRPr lang="en-US" sz="1800" smtClean="0">
              <a:latin typeface="Helvetica" charset="0"/>
              <a:ea typeface="ＭＳ Ｐゴシック" charset="0"/>
              <a:cs typeface="Helvetica" charset="0"/>
              <a:sym typeface="Helvetica"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Rectangle 1"/>
          <p:cNvSpPr>
            <a:spLocks noGrp="1" noRot="1" noChangeAspect="1" noChangeArrowheads="1"/>
          </p:cNvSpPr>
          <p:nvPr>
            <p:ph type="sldImg"/>
          </p:nvPr>
        </p:nvSpPr>
        <p:spPr>
          <a:solidFill>
            <a:srgbClr val="FFFFFF"/>
          </a:solidFill>
          <a:ln/>
        </p:spPr>
      </p:sp>
      <p:sp>
        <p:nvSpPr>
          <p:cNvPr id="79874"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False Self is the conflict driver. Hidden variable.</a:t>
            </a:r>
            <a:br>
              <a:rPr lang="en-US" sz="1800" smtClean="0">
                <a:latin typeface="Helvetica" charset="0"/>
                <a:ea typeface="ＭＳ Ｐゴシック" charset="0"/>
                <a:cs typeface="Helvetica" charset="0"/>
                <a:sym typeface="Helvetica" charset="0"/>
              </a:rPr>
            </a:br>
            <a:r>
              <a:rPr lang="en-US" sz="1800" smtClean="0">
                <a:latin typeface="Helvetica" charset="0"/>
                <a:ea typeface="ＭＳ Ｐゴシック" charset="0"/>
                <a:cs typeface="Helvetica" charset="0"/>
                <a:sym typeface="Helvetica" charset="0"/>
              </a:rPr>
              <a:t/>
            </a:r>
            <a:br>
              <a:rPr lang="en-US" sz="1800" smtClean="0">
                <a:latin typeface="Helvetica" charset="0"/>
                <a:ea typeface="ＭＳ Ｐゴシック" charset="0"/>
                <a:cs typeface="Helvetica" charset="0"/>
                <a:sym typeface="Helvetica" charset="0"/>
              </a:rPr>
            </a:br>
            <a:r>
              <a:rPr lang="en-US" sz="1800" smtClean="0">
                <a:latin typeface="Helvetica" charset="0"/>
                <a:ea typeface="ＭＳ Ｐゴシック" charset="0"/>
                <a:cs typeface="Helvetica" charset="0"/>
                <a:sym typeface="Helvetica" charset="0"/>
              </a:rPr>
              <a:t>Faith formation. Reflection.  Contemplation. Prayer.</a:t>
            </a:r>
          </a:p>
          <a:p>
            <a:pPr eaLnBrk="1" hangingPunct="1">
              <a:defRPr/>
            </a:pPr>
            <a:endParaRPr lang="en-US" sz="1800" smtClean="0">
              <a:latin typeface="Helvetica" charset="0"/>
              <a:ea typeface="ＭＳ Ｐゴシック" charset="0"/>
              <a:cs typeface="Helvetica" charset="0"/>
              <a:sym typeface="Helvetica"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1" name="Rectangle 1"/>
          <p:cNvSpPr>
            <a:spLocks noGrp="1" noRot="1" noChangeAspect="1" noChangeArrowheads="1"/>
          </p:cNvSpPr>
          <p:nvPr>
            <p:ph type="sldImg"/>
          </p:nvPr>
        </p:nvSpPr>
        <p:spPr>
          <a:solidFill>
            <a:srgbClr val="FFFFFF"/>
          </a:solidFill>
          <a:ln/>
        </p:spPr>
      </p:sp>
      <p:sp>
        <p:nvSpPr>
          <p:cNvPr id="81922"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Move past False Self to see Divine in the Other.</a:t>
            </a:r>
          </a:p>
          <a:p>
            <a:pPr eaLnBrk="1" hangingPunct="1">
              <a:defRPr/>
            </a:pPr>
            <a:r>
              <a:rPr lang="en-US" sz="1800" smtClean="0">
                <a:latin typeface="Helvetica" charset="0"/>
                <a:ea typeface="ＭＳ Ｐゴシック" charset="0"/>
                <a:cs typeface="Helvetica" charset="0"/>
                <a:sym typeface="Helvetica" charset="0"/>
              </a:rPr>
              <a:t>Move past False Self of the Other to touch them.</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Basic conflict resolution choreography. </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RESOURCE: False Self Quotes</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69" name="Rectangle 1"/>
          <p:cNvSpPr>
            <a:spLocks noGrp="1" noRot="1" noChangeAspect="1" noChangeArrowheads="1"/>
          </p:cNvSpPr>
          <p:nvPr>
            <p:ph type="sldImg"/>
          </p:nvPr>
        </p:nvSpPr>
        <p:spPr>
          <a:solidFill>
            <a:srgbClr val="FFFFFF"/>
          </a:solidFill>
          <a:ln/>
        </p:spPr>
      </p:sp>
      <p:sp>
        <p:nvSpPr>
          <p:cNvPr id="83970"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endParaRPr lang="en-US" altLang="en-US" sz="1800" smtClean="0">
              <a:latin typeface="Helvetica" charset="0"/>
              <a:sym typeface="Helvetica" charset="0"/>
            </a:endParaRPr>
          </a:p>
          <a:p>
            <a:pPr eaLnBrk="1" hangingPunct="1"/>
            <a:r>
              <a:rPr lang="en-US" altLang="en-US" sz="1800" smtClean="0">
                <a:latin typeface="Helvetica" charset="0"/>
                <a:sym typeface="Helvetica" charset="0"/>
              </a:rPr>
              <a:t>Peacemaking and spiritual warfare - related? </a:t>
            </a:r>
          </a:p>
          <a:p>
            <a:pPr eaLnBrk="1" hangingPunct="1"/>
            <a:endParaRPr lang="en-US" altLang="en-US" sz="1800" smtClean="0">
              <a:latin typeface="Helvetica" charset="0"/>
              <a:sym typeface="Helvetica" charset="0"/>
            </a:endParaRPr>
          </a:p>
          <a:p>
            <a:pPr eaLnBrk="1" hangingPunct="1"/>
            <a:r>
              <a:rPr lang="en-US" altLang="en-US" sz="1800" smtClean="0">
                <a:latin typeface="Helvetica" charset="0"/>
                <a:sym typeface="Helvetica" charset="0"/>
              </a:rPr>
              <a:t>Christ taught New Way to fight opposition to Will of God. </a:t>
            </a:r>
          </a:p>
          <a:p>
            <a:pPr eaLnBrk="1" hangingPunct="1"/>
            <a:endParaRPr lang="en-US" altLang="en-US" sz="1800" smtClean="0">
              <a:latin typeface="Helvetica" charset="0"/>
              <a:sym typeface="Helvetica" charset="0"/>
            </a:endParaRPr>
          </a:p>
          <a:p>
            <a:pPr eaLnBrk="1" hangingPunct="1"/>
            <a:r>
              <a:rPr lang="en-US" altLang="en-US" sz="1800" smtClean="0">
                <a:latin typeface="Helvetica" charset="0"/>
                <a:sym typeface="Helvetica" charset="0"/>
              </a:rPr>
              <a:t>Pope Francis - homily of 30 Oct 2014 - Ephesians </a:t>
            </a:r>
            <a:r>
              <a:rPr lang="ja-JP" altLang="en-US" sz="1800" smtClean="0">
                <a:latin typeface="Arial" pitchFamily="34" charset="0"/>
                <a:sym typeface="Helvetica" charset="0"/>
              </a:rPr>
              <a:t>“</a:t>
            </a:r>
            <a:r>
              <a:rPr lang="en-US" altLang="ja-JP" sz="1800" smtClean="0">
                <a:latin typeface="Helvetica" charset="0"/>
                <a:sym typeface="Helvetica" charset="0"/>
              </a:rPr>
              <a:t>Put on the Spiritual Armor</a:t>
            </a:r>
            <a:r>
              <a:rPr lang="ja-JP" altLang="en-US" sz="1800" smtClean="0">
                <a:latin typeface="Arial" pitchFamily="34" charset="0"/>
                <a:sym typeface="Helvetica" charset="0"/>
              </a:rPr>
              <a:t>”</a:t>
            </a:r>
            <a:endParaRPr lang="en-US" altLang="en-US" sz="1800" smtClean="0">
              <a:latin typeface="Helvetica" charset="0"/>
              <a:sym typeface="Helvetica"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7" name="Rectangle 1"/>
          <p:cNvSpPr>
            <a:spLocks noGrp="1" noRot="1" noChangeAspect="1" noChangeArrowheads="1"/>
          </p:cNvSpPr>
          <p:nvPr>
            <p:ph type="sldImg"/>
          </p:nvPr>
        </p:nvSpPr>
        <p:spPr>
          <a:solidFill>
            <a:srgbClr val="FFFFFF"/>
          </a:solidFill>
          <a:ln/>
        </p:spPr>
      </p:sp>
      <p:sp>
        <p:nvSpPr>
          <p:cNvPr id="86018"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EXERCISE: Dour Combat survey</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5" name="Rectangle 1"/>
          <p:cNvSpPr>
            <a:spLocks noGrp="1" noRot="1" noChangeAspect="1" noChangeArrowheads="1"/>
          </p:cNvSpPr>
          <p:nvPr>
            <p:ph type="sldImg"/>
          </p:nvPr>
        </p:nvSpPr>
        <p:spPr>
          <a:solidFill>
            <a:srgbClr val="FFFFFF"/>
          </a:solidFill>
          <a:ln/>
        </p:spPr>
      </p:sp>
      <p:sp>
        <p:nvSpPr>
          <p:cNvPr id="88066"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Scripture suggests dispute resolution protocol.</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Start informal; move to formal as needed.</a:t>
            </a:r>
            <a:br>
              <a:rPr lang="en-US" sz="1800" smtClean="0">
                <a:latin typeface="Helvetica" charset="0"/>
                <a:ea typeface="ＭＳ Ｐゴシック" charset="0"/>
                <a:cs typeface="Helvetica" charset="0"/>
                <a:sym typeface="Helvetica" charset="0"/>
              </a:rPr>
            </a:br>
            <a:r>
              <a:rPr lang="en-US" sz="1800" smtClean="0">
                <a:latin typeface="Helvetica" charset="0"/>
                <a:ea typeface="ＭＳ Ｐゴシック" charset="0"/>
                <a:cs typeface="Helvetica" charset="0"/>
                <a:sym typeface="Helvetica" charset="0"/>
              </a:rPr>
              <a:t/>
            </a:r>
            <a:br>
              <a:rPr lang="en-US" sz="1800" smtClean="0">
                <a:latin typeface="Helvetica" charset="0"/>
                <a:ea typeface="ＭＳ Ｐゴシック" charset="0"/>
                <a:cs typeface="Helvetica" charset="0"/>
                <a:sym typeface="Helvetica" charset="0"/>
              </a:rPr>
            </a:br>
            <a:endParaRPr lang="en-US" sz="1800" smtClean="0">
              <a:latin typeface="Helvetica" charset="0"/>
              <a:ea typeface="ＭＳ Ｐゴシック" charset="0"/>
              <a:cs typeface="Helvetica" charset="0"/>
              <a:sym typeface="Helvetica"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3" name="Rectangle 1"/>
          <p:cNvSpPr>
            <a:spLocks noGrp="1" noRot="1" noChangeAspect="1" noChangeArrowheads="1"/>
          </p:cNvSpPr>
          <p:nvPr>
            <p:ph type="sldImg"/>
          </p:nvPr>
        </p:nvSpPr>
        <p:spPr>
          <a:solidFill>
            <a:srgbClr val="FFFFFF"/>
          </a:solidFill>
          <a:ln/>
        </p:spPr>
      </p:sp>
      <p:sp>
        <p:nvSpPr>
          <p:cNvPr id="90114"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b="1" smtClean="0">
                <a:latin typeface="Helvetica" charset="0"/>
                <a:ea typeface="ＭＳ Ｐゴシック" charset="0"/>
                <a:cs typeface="Helvetica" charset="0"/>
                <a:sym typeface="Helvetica" charset="0"/>
              </a:rPr>
              <a:t>Power</a:t>
            </a:r>
            <a:r>
              <a:rPr lang="en-US" sz="1800" smtClean="0">
                <a:latin typeface="Helvetica" charset="0"/>
                <a:ea typeface="ＭＳ Ｐゴシック" charset="0"/>
                <a:cs typeface="Helvetica" charset="0"/>
                <a:sym typeface="Helvetica" charset="0"/>
              </a:rPr>
              <a:t> (authority) enforces a decision. </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b="1" smtClean="0">
                <a:latin typeface="Helvetica" charset="0"/>
                <a:ea typeface="ＭＳ Ｐゴシック" charset="0"/>
                <a:cs typeface="Helvetica" charset="0"/>
                <a:sym typeface="Helvetica" charset="0"/>
              </a:rPr>
              <a:t>Rights</a:t>
            </a:r>
            <a:r>
              <a:rPr lang="en-US" sz="1800" smtClean="0">
                <a:latin typeface="Helvetica" charset="0"/>
                <a:ea typeface="ＭＳ Ｐゴシック" charset="0"/>
                <a:cs typeface="Helvetica" charset="0"/>
                <a:sym typeface="Helvetica" charset="0"/>
              </a:rPr>
              <a:t> are litigated to enforce a claim.</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b="1" smtClean="0">
                <a:latin typeface="Helvetica" charset="0"/>
                <a:ea typeface="ＭＳ Ｐゴシック" charset="0"/>
                <a:cs typeface="Helvetica" charset="0"/>
                <a:sym typeface="Helvetica" charset="0"/>
              </a:rPr>
              <a:t>Interests</a:t>
            </a:r>
            <a:r>
              <a:rPr lang="en-US" sz="1800" smtClean="0">
                <a:latin typeface="Helvetica" charset="0"/>
                <a:ea typeface="ＭＳ Ｐゴシック" charset="0"/>
                <a:cs typeface="Helvetica" charset="0"/>
                <a:sym typeface="Helvetica" charset="0"/>
              </a:rPr>
              <a:t> negotiated in collaborative effort.</a:t>
            </a:r>
          </a:p>
          <a:p>
            <a:pPr eaLnBrk="1" hangingPunct="1">
              <a:defRPr/>
            </a:pPr>
            <a:endParaRPr lang="en-US" sz="1800" smtClean="0">
              <a:latin typeface="Helvetica" charset="0"/>
              <a:ea typeface="ＭＳ Ｐゴシック" charset="0"/>
              <a:cs typeface="Helvetica" charset="0"/>
              <a:sym typeface="Helvetica"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1" name="Rectangle 1"/>
          <p:cNvSpPr>
            <a:spLocks noGrp="1" noRot="1" noChangeAspect="1" noChangeArrowheads="1"/>
          </p:cNvSpPr>
          <p:nvPr>
            <p:ph type="sldImg"/>
          </p:nvPr>
        </p:nvSpPr>
        <p:spPr>
          <a:solidFill>
            <a:srgbClr val="FFFFFF"/>
          </a:solidFill>
          <a:ln/>
        </p:spPr>
      </p:sp>
      <p:sp>
        <p:nvSpPr>
          <p:cNvPr id="92162"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endParaRPr lang="en-US" altLang="en-US" sz="1800" smtClean="0">
              <a:latin typeface="Helvetica" charset="0"/>
              <a:sym typeface="Helvetica" charset="0"/>
            </a:endParaRPr>
          </a:p>
          <a:p>
            <a:pPr eaLnBrk="1" hangingPunct="1"/>
            <a:r>
              <a:rPr lang="en-US" altLang="en-US" sz="1800" smtClean="0">
                <a:latin typeface="Helvetica" charset="0"/>
                <a:sym typeface="Helvetica" charset="0"/>
              </a:rPr>
              <a:t>Key concept: </a:t>
            </a:r>
            <a:r>
              <a:rPr lang="ja-JP" altLang="en-US" sz="1800" smtClean="0">
                <a:latin typeface="Arial" pitchFamily="34" charset="0"/>
                <a:sym typeface="Helvetica" charset="0"/>
              </a:rPr>
              <a:t>“</a:t>
            </a:r>
            <a:r>
              <a:rPr lang="en-US" altLang="ja-JP" sz="1800" b="1" i="1" smtClean="0">
                <a:latin typeface="Helvetica" charset="0"/>
                <a:sym typeface="Helvetica" charset="0"/>
              </a:rPr>
              <a:t>Go Below the Line</a:t>
            </a:r>
            <a:r>
              <a:rPr lang="ja-JP" altLang="en-US" sz="1800" smtClean="0">
                <a:latin typeface="Arial" pitchFamily="34" charset="0"/>
                <a:sym typeface="Helvetica" charset="0"/>
              </a:rPr>
              <a:t>”</a:t>
            </a:r>
            <a:endParaRPr lang="en-US" altLang="ja-JP" sz="1800" smtClean="0">
              <a:latin typeface="Helvetica" charset="0"/>
              <a:sym typeface="Helvetica" charset="0"/>
            </a:endParaRPr>
          </a:p>
          <a:p>
            <a:pPr eaLnBrk="1" hangingPunct="1"/>
            <a:r>
              <a:rPr lang="ja-JP" altLang="en-US" sz="1800" smtClean="0">
                <a:latin typeface="Arial" pitchFamily="34" charset="0"/>
                <a:sym typeface="Helvetica" charset="0"/>
              </a:rPr>
              <a:t>“</a:t>
            </a:r>
            <a:r>
              <a:rPr lang="en-US" altLang="ja-JP" sz="1800" smtClean="0">
                <a:latin typeface="Helvetica" charset="0"/>
                <a:sym typeface="Helvetica" charset="0"/>
              </a:rPr>
              <a:t>Slow it up.</a:t>
            </a:r>
            <a:r>
              <a:rPr lang="ja-JP" altLang="en-US" sz="1800" smtClean="0">
                <a:latin typeface="Arial" pitchFamily="34" charset="0"/>
                <a:sym typeface="Helvetica" charset="0"/>
              </a:rPr>
              <a:t>”</a:t>
            </a:r>
            <a:r>
              <a:rPr lang="en-US" altLang="ja-JP" sz="1800" smtClean="0">
                <a:latin typeface="Helvetica" charset="0"/>
                <a:sym typeface="Helvetica" charset="0"/>
              </a:rPr>
              <a:t>  Move from emotional to analytical space.</a:t>
            </a:r>
          </a:p>
          <a:p>
            <a:pPr eaLnBrk="1" hangingPunct="1"/>
            <a:r>
              <a:rPr lang="en-US" altLang="en-US" sz="1800" smtClean="0">
                <a:latin typeface="Helvetica" charset="0"/>
                <a:sym typeface="Helvetica" charset="0"/>
              </a:rPr>
              <a:t>Positions usually satisfied in only one way.  </a:t>
            </a:r>
          </a:p>
          <a:p>
            <a:pPr eaLnBrk="1" hangingPunct="1"/>
            <a:r>
              <a:rPr lang="en-US" altLang="en-US" sz="1800" smtClean="0">
                <a:latin typeface="Helvetica" charset="0"/>
                <a:sym typeface="Helvetica" charset="0"/>
              </a:rPr>
              <a:t>Interests can be satisfied in a number of ways.</a:t>
            </a:r>
          </a:p>
          <a:p>
            <a:pPr eaLnBrk="1" hangingPunct="1"/>
            <a:endParaRPr lang="en-US" altLang="en-US" sz="1800" smtClean="0">
              <a:latin typeface="Helvetica" charset="0"/>
              <a:sym typeface="Helvetica"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09" name="Rectangle 1"/>
          <p:cNvSpPr>
            <a:spLocks noGrp="1" noRot="1" noChangeAspect="1" noChangeArrowheads="1"/>
          </p:cNvSpPr>
          <p:nvPr>
            <p:ph type="sldImg"/>
          </p:nvPr>
        </p:nvSpPr>
        <p:spPr>
          <a:solidFill>
            <a:srgbClr val="FFFFFF"/>
          </a:solidFill>
          <a:ln/>
        </p:spPr>
      </p:sp>
      <p:sp>
        <p:nvSpPr>
          <p:cNvPr id="94210"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Chart party interests. [See Workbook] Discover the relative importances. </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Do not inadvertently negotiate for items of little value. </a:t>
            </a: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7" name="Rectangle 1"/>
          <p:cNvSpPr>
            <a:spLocks noGrp="1" noRot="1" noChangeAspect="1" noChangeArrowheads="1"/>
          </p:cNvSpPr>
          <p:nvPr>
            <p:ph type="sldImg"/>
          </p:nvPr>
        </p:nvSpPr>
        <p:spPr>
          <a:solidFill>
            <a:srgbClr val="FFFFFF"/>
          </a:solidFill>
          <a:ln/>
        </p:spPr>
      </p:sp>
      <p:sp>
        <p:nvSpPr>
          <p:cNvPr id="96258"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Secular culture tends to overlook spiritual needs.</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See Taming the Wolf for more.</a:t>
            </a: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5" name="Rectangle 1"/>
          <p:cNvSpPr>
            <a:spLocks noGrp="1" noRot="1" noChangeAspect="1" noChangeArrowheads="1"/>
          </p:cNvSpPr>
          <p:nvPr>
            <p:ph type="sldImg"/>
          </p:nvPr>
        </p:nvSpPr>
        <p:spPr>
          <a:solidFill>
            <a:srgbClr val="FFFFFF"/>
          </a:solidFill>
          <a:ln/>
        </p:spPr>
      </p:sp>
      <p:sp>
        <p:nvSpPr>
          <p:cNvPr id="98306"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r>
              <a:rPr lang="en-US" sz="1800" i="1" smtClean="0">
                <a:solidFill>
                  <a:srgbClr val="000000"/>
                </a:solidFill>
                <a:latin typeface="Helvetica" charset="0"/>
                <a:ea typeface="ＭＳ Ｐゴシック" charset="0"/>
                <a:cs typeface="Helvetica" charset="0"/>
                <a:sym typeface="Helvetica" charset="0"/>
              </a:rPr>
              <a:t>Name it</a:t>
            </a:r>
            <a:r>
              <a:rPr lang="en-US" sz="1800" smtClean="0">
                <a:solidFill>
                  <a:srgbClr val="000000"/>
                </a:solidFill>
                <a:latin typeface="Helvetica" charset="0"/>
                <a:ea typeface="ＭＳ Ｐゴシック" charset="0"/>
                <a:cs typeface="Helvetica" charset="0"/>
                <a:sym typeface="Helvetica" charset="0"/>
              </a:rPr>
              <a:t> with </a:t>
            </a:r>
            <a:r>
              <a:rPr lang="en-US" sz="1800" i="1" smtClean="0">
                <a:solidFill>
                  <a:srgbClr val="000000"/>
                </a:solidFill>
                <a:latin typeface="Helvetica" charset="0"/>
                <a:ea typeface="ＭＳ Ｐゴシック" charset="0"/>
                <a:cs typeface="Helvetica" charset="0"/>
                <a:sym typeface="Helvetica" charset="0"/>
              </a:rPr>
              <a:t>Be Do Have</a:t>
            </a:r>
            <a:r>
              <a:rPr lang="en-US" sz="1800" smtClean="0">
                <a:solidFill>
                  <a:srgbClr val="000000"/>
                </a:solidFill>
                <a:latin typeface="Helvetica" charset="0"/>
                <a:ea typeface="ＭＳ Ｐゴシック" charset="0"/>
                <a:cs typeface="Helvetica" charset="0"/>
                <a:sym typeface="Helvetica" charset="0"/>
              </a:rPr>
              <a:t>.  Bring order to confusion. Identify exact items opposed. </a:t>
            </a:r>
          </a:p>
          <a:p>
            <a:pPr eaLnBrk="1" hangingPunct="1">
              <a:defRPr/>
            </a:pPr>
            <a:r>
              <a:rPr lang="en-US" sz="1800" smtClean="0">
                <a:solidFill>
                  <a:srgbClr val="000000"/>
                </a:solidFill>
                <a:latin typeface="Helvetica" charset="0"/>
                <a:ea typeface="ＭＳ Ｐゴシック" charset="0"/>
                <a:cs typeface="Helvetica" charset="0"/>
                <a:sym typeface="Helvetica" charset="0"/>
              </a:rPr>
              <a:t>Who opposes our </a:t>
            </a:r>
            <a:r>
              <a:rPr lang="en-US" sz="1800" i="1" smtClean="0">
                <a:solidFill>
                  <a:srgbClr val="000000"/>
                </a:solidFill>
                <a:latin typeface="Helvetica" charset="0"/>
                <a:ea typeface="ＭＳ Ｐゴシック" charset="0"/>
                <a:cs typeface="Helvetica" charset="0"/>
                <a:sym typeface="Helvetica" charset="0"/>
              </a:rPr>
              <a:t>need to BE</a:t>
            </a:r>
            <a:r>
              <a:rPr lang="en-US" sz="1800" smtClean="0">
                <a:solidFill>
                  <a:srgbClr val="000000"/>
                </a:solidFill>
                <a:latin typeface="Helvetica" charset="0"/>
                <a:ea typeface="ＭＳ Ｐゴシック" charset="0"/>
                <a:cs typeface="Helvetica" charset="0"/>
                <a:sym typeface="Helvetica" charset="0"/>
              </a:rPr>
              <a:t> ...? Who do we oppose?</a:t>
            </a:r>
          </a:p>
          <a:p>
            <a:pPr eaLnBrk="1" hangingPunct="1">
              <a:defRPr/>
            </a:pPr>
            <a:r>
              <a:rPr lang="en-US" sz="1800" smtClean="0">
                <a:solidFill>
                  <a:srgbClr val="000000"/>
                </a:solidFill>
                <a:latin typeface="Helvetica" charset="0"/>
                <a:ea typeface="ＭＳ Ｐゴシック" charset="0"/>
                <a:cs typeface="Helvetica" charset="0"/>
                <a:sym typeface="Helvetica" charset="0"/>
              </a:rPr>
              <a:t>Who opposes our desire to </a:t>
            </a:r>
            <a:r>
              <a:rPr lang="en-US" sz="1800" i="1" smtClean="0">
                <a:solidFill>
                  <a:srgbClr val="000000"/>
                </a:solidFill>
                <a:latin typeface="Helvetica" charset="0"/>
                <a:ea typeface="ＭＳ Ｐゴシック" charset="0"/>
                <a:cs typeface="Helvetica" charset="0"/>
                <a:sym typeface="Helvetica" charset="0"/>
              </a:rPr>
              <a:t>DO... </a:t>
            </a:r>
            <a:r>
              <a:rPr lang="en-US" sz="1800" smtClean="0">
                <a:solidFill>
                  <a:srgbClr val="000000"/>
                </a:solidFill>
                <a:latin typeface="Helvetica" charset="0"/>
                <a:ea typeface="ＭＳ Ｐゴシック" charset="0"/>
                <a:cs typeface="Helvetica" charset="0"/>
                <a:sym typeface="Helvetica" charset="0"/>
              </a:rPr>
              <a:t>? What freedom you oppose? </a:t>
            </a:r>
          </a:p>
          <a:p>
            <a:pPr eaLnBrk="1" hangingPunct="1">
              <a:defRPr/>
            </a:pPr>
            <a:r>
              <a:rPr lang="en-US" sz="1800" smtClean="0">
                <a:solidFill>
                  <a:srgbClr val="000000"/>
                </a:solidFill>
                <a:latin typeface="Helvetica" charset="0"/>
                <a:ea typeface="ＭＳ Ｐゴシック" charset="0"/>
                <a:cs typeface="Helvetica" charset="0"/>
                <a:sym typeface="Helvetica" charset="0"/>
              </a:rPr>
              <a:t>Who opposes our desire to HAVE... ? What do you oppose?</a:t>
            </a:r>
          </a:p>
          <a:p>
            <a:pPr eaLnBrk="1" hangingPunct="1">
              <a:defRPr/>
            </a:pPr>
            <a:endParaRPr lang="en-US" sz="1800" smtClean="0">
              <a:solidFill>
                <a:srgbClr val="000000"/>
              </a:solidFill>
              <a:latin typeface="Helvetica" charset="0"/>
              <a:ea typeface="ＭＳ Ｐゴシック" charset="0"/>
              <a:cs typeface="Helvetica" charset="0"/>
              <a:sym typeface="Helvetica" charset="0"/>
            </a:endParaRPr>
          </a:p>
          <a:p>
            <a:pPr eaLnBrk="1" hangingPunct="1">
              <a:defRPr/>
            </a:pPr>
            <a:endParaRPr lang="en-US" sz="1800" smtClean="0">
              <a:solidFill>
                <a:srgbClr val="000000"/>
              </a:solidFill>
              <a:latin typeface="Helvetica" charset="0"/>
              <a:ea typeface="ＭＳ Ｐゴシック" charset="0"/>
              <a:cs typeface="Helvetica" charset="0"/>
              <a:sym typeface="Helvetica"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3" name="Rectangle 1"/>
          <p:cNvSpPr>
            <a:spLocks noGrp="1" noRot="1" noChangeAspect="1" noChangeArrowheads="1"/>
          </p:cNvSpPr>
          <p:nvPr>
            <p:ph type="sldImg"/>
          </p:nvPr>
        </p:nvSpPr>
        <p:spPr>
          <a:solidFill>
            <a:srgbClr val="FFFFFF"/>
          </a:solidFill>
          <a:ln/>
        </p:spPr>
      </p:sp>
      <p:sp>
        <p:nvSpPr>
          <p:cNvPr id="100354"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r>
              <a:rPr lang="en-US" sz="1800" smtClean="0">
                <a:latin typeface="Helvetica" charset="0"/>
                <a:ea typeface="ＭＳ Ｐゴシック" charset="0"/>
                <a:cs typeface="Helvetica" charset="0"/>
                <a:sym typeface="Helvetica" charset="0"/>
              </a:rPr>
              <a:t>All responses are appropriate in </a:t>
            </a:r>
            <a:r>
              <a:rPr lang="en-US" sz="1800" i="1" smtClean="0">
                <a:latin typeface="Helvetica" charset="0"/>
                <a:ea typeface="ＭＳ Ｐゴシック" charset="0"/>
                <a:cs typeface="Helvetica" charset="0"/>
                <a:sym typeface="Helvetica" charset="0"/>
              </a:rPr>
              <a:t>specific circumstances</a:t>
            </a:r>
            <a:r>
              <a:rPr lang="en-US" sz="1800" smtClean="0">
                <a:latin typeface="Helvetica" charset="0"/>
                <a:ea typeface="ＭＳ Ｐゴシック" charset="0"/>
                <a:cs typeface="Helvetica" charset="0"/>
                <a:sym typeface="Helvetica" charset="0"/>
              </a:rPr>
              <a:t>. </a:t>
            </a:r>
          </a:p>
          <a:p>
            <a:pPr eaLnBrk="1" hangingPunct="1">
              <a:defRPr/>
            </a:pPr>
            <a:r>
              <a:rPr lang="en-US" sz="1800" smtClean="0">
                <a:latin typeface="Helvetica" charset="0"/>
                <a:ea typeface="ＭＳ Ｐゴシック" charset="0"/>
                <a:cs typeface="Helvetica" charset="0"/>
                <a:sym typeface="Helvetica" charset="0"/>
              </a:rPr>
              <a:t>What is the best response for the situation?</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endParaRPr lang="en-US" sz="1800" smtClean="0">
              <a:latin typeface="Helvetica" charset="0"/>
              <a:ea typeface="ＭＳ Ｐゴシック" charset="0"/>
              <a:cs typeface="Helvetica" charset="0"/>
              <a:sym typeface="Helvetica"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1" name="Rectangle 1"/>
          <p:cNvSpPr>
            <a:spLocks noGrp="1" noRot="1" noChangeAspect="1" noChangeArrowheads="1"/>
          </p:cNvSpPr>
          <p:nvPr>
            <p:ph type="sldImg"/>
          </p:nvPr>
        </p:nvSpPr>
        <p:spPr>
          <a:solidFill>
            <a:srgbClr val="FFFFFF"/>
          </a:solidFill>
          <a:ln/>
        </p:spPr>
      </p:sp>
      <p:sp>
        <p:nvSpPr>
          <p:cNvPr id="102402"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May be valid, but often habitual. No interests satisfied. </a:t>
            </a:r>
            <a:r>
              <a:rPr lang="en-US" sz="1800" i="1" smtClean="0">
                <a:latin typeface="Helvetica" charset="0"/>
                <a:ea typeface="ＭＳ Ｐゴシック" charset="0"/>
                <a:cs typeface="Helvetica" charset="0"/>
                <a:sym typeface="Helvetica" charset="0"/>
              </a:rPr>
              <a:t>Parable of the Good Samaritan.</a:t>
            </a:r>
            <a:r>
              <a:rPr lang="en-US" sz="1800" smtClean="0">
                <a:latin typeface="Helvetica" charset="0"/>
                <a:ea typeface="ＭＳ Ｐゴシック" charset="0"/>
                <a:cs typeface="Helvetica" charset="0"/>
                <a:sym typeface="Helvetica" charset="0"/>
              </a:rPr>
              <a:t> We walk on other side of the road. Avoidance may mean a false peace. Yet, at times, it is valid to seek safety from imminent violence and buy time.   </a:t>
            </a:r>
          </a:p>
          <a:p>
            <a:pPr eaLnBrk="1" hangingPunct="1">
              <a:defRPr/>
            </a:pPr>
            <a:endParaRPr lang="en-US" sz="1400" smtClean="0">
              <a:latin typeface="Helvetica" charset="0"/>
              <a:ea typeface="ＭＳ Ｐゴシック" charset="0"/>
              <a:cs typeface="Helvetica" charset="0"/>
              <a:sym typeface="Helvetica" charset="0"/>
            </a:endParaRPr>
          </a:p>
          <a:p>
            <a:pPr eaLnBrk="1" hangingPunct="1">
              <a:defRPr/>
            </a:pPr>
            <a:endParaRPr lang="en-US" sz="1400" smtClean="0">
              <a:latin typeface="Helvetica" charset="0"/>
              <a:ea typeface="ＭＳ Ｐゴシック" charset="0"/>
              <a:cs typeface="Helvetica" charset="0"/>
              <a:sym typeface="Helvetica"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49" name="Rectangle 1"/>
          <p:cNvSpPr>
            <a:spLocks noGrp="1" noRot="1" noChangeAspect="1" noChangeArrowheads="1"/>
          </p:cNvSpPr>
          <p:nvPr>
            <p:ph type="sldImg"/>
          </p:nvPr>
        </p:nvSpPr>
        <p:spPr>
          <a:solidFill>
            <a:srgbClr val="FFFFFF"/>
          </a:solidFill>
          <a:ln/>
        </p:spPr>
      </p:sp>
      <p:sp>
        <p:nvSpPr>
          <p:cNvPr id="104450"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4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A </a:t>
            </a:r>
            <a:r>
              <a:rPr lang="en-US" sz="1800" i="1" smtClean="0">
                <a:latin typeface="Helvetica" charset="0"/>
                <a:ea typeface="ＭＳ Ｐゴシック" charset="0"/>
                <a:cs typeface="Helvetica" charset="0"/>
                <a:sym typeface="Helvetica" charset="0"/>
              </a:rPr>
              <a:t>servant</a:t>
            </a:r>
            <a:r>
              <a:rPr lang="en-US" sz="1800" smtClean="0">
                <a:latin typeface="Helvetica" charset="0"/>
                <a:ea typeface="ＭＳ Ｐゴシック" charset="0"/>
                <a:cs typeface="Helvetica" charset="0"/>
                <a:sym typeface="Helvetica" charset="0"/>
              </a:rPr>
              <a:t> satisfies needs, washes feet. BUT should not allow a narcissist to compete covertly by playing victim</a:t>
            </a:r>
            <a:r>
              <a:rPr lang="en-US" sz="1800" i="1" smtClean="0">
                <a:latin typeface="Helvetica" charset="0"/>
                <a:ea typeface="ＭＳ Ｐゴシック" charset="0"/>
                <a:cs typeface="Helvetica" charset="0"/>
                <a:sym typeface="Helvetica" charset="0"/>
              </a:rPr>
              <a:t>. </a:t>
            </a:r>
            <a:r>
              <a:rPr lang="en-US" sz="1800" smtClean="0">
                <a:latin typeface="Helvetica" charset="0"/>
                <a:ea typeface="ＭＳ Ｐゴシック" charset="0"/>
                <a:cs typeface="Helvetica" charset="0"/>
                <a:sym typeface="Helvetica" charset="0"/>
              </a:rPr>
              <a:t>This leaves one feeling cheated, empty.    </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If we fall into apathy, our resentment builds. When others cannot contribute, their resentment builds. The solution is to seek mutual satisfaction.</a:t>
            </a:r>
          </a:p>
          <a:p>
            <a:pPr eaLnBrk="1" hangingPunct="1">
              <a:defRPr/>
            </a:pPr>
            <a:endParaRPr lang="en-US" sz="1800" smtClean="0">
              <a:latin typeface="Helvetica" charset="0"/>
              <a:ea typeface="ＭＳ Ｐゴシック" charset="0"/>
              <a:cs typeface="Helvetica" charset="0"/>
              <a:sym typeface="Helvetica"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7" name="Rectangle 1"/>
          <p:cNvSpPr>
            <a:spLocks noGrp="1" noRot="1" noChangeAspect="1" noChangeArrowheads="1"/>
          </p:cNvSpPr>
          <p:nvPr>
            <p:ph type="sldImg"/>
          </p:nvPr>
        </p:nvSpPr>
        <p:spPr>
          <a:solidFill>
            <a:srgbClr val="FFFFFF"/>
          </a:solidFill>
          <a:ln/>
        </p:spPr>
      </p:sp>
      <p:sp>
        <p:nvSpPr>
          <p:cNvPr id="106498"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4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Healthy or unhealthy. Ethical and honest or unethical and underhanded. Games are competition w/ elements of collaboration: rules, playing field, mutual participation.  </a:t>
            </a:r>
          </a:p>
          <a:p>
            <a:pPr eaLnBrk="1" hangingPunct="1">
              <a:defRPr/>
            </a:pPr>
            <a:r>
              <a:rPr lang="en-US" sz="1800" smtClean="0">
                <a:latin typeface="Helvetica" charset="0"/>
                <a:ea typeface="ＭＳ Ｐゴシック" charset="0"/>
                <a:cs typeface="Helvetica" charset="0"/>
                <a:sym typeface="Helvetica" charset="0"/>
              </a:rPr>
              <a:t>Narcissist (sociopath) may assume victim posture to satisfy needs covertly. Humble servant is prime target. Unhealthy dependence and deception.  </a:t>
            </a: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5" name="Rectangle 1"/>
          <p:cNvSpPr>
            <a:spLocks noGrp="1" noRot="1" noChangeAspect="1" noChangeArrowheads="1"/>
          </p:cNvSpPr>
          <p:nvPr>
            <p:ph type="sldImg"/>
          </p:nvPr>
        </p:nvSpPr>
        <p:spPr>
          <a:solidFill>
            <a:srgbClr val="FFFFFF"/>
          </a:solidFill>
          <a:ln/>
        </p:spPr>
      </p:sp>
      <p:sp>
        <p:nvSpPr>
          <p:cNvPr id="108546"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endParaRPr lang="en-US" altLang="en-US" sz="1400" smtClean="0">
              <a:latin typeface="Helvetica" charset="0"/>
              <a:sym typeface="Helvetica" charset="0"/>
            </a:endParaRPr>
          </a:p>
          <a:p>
            <a:pPr eaLnBrk="1" hangingPunct="1"/>
            <a:r>
              <a:rPr lang="en-US" altLang="en-US" sz="1800" smtClean="0">
                <a:latin typeface="Helvetica" charset="0"/>
                <a:sym typeface="Helvetica" charset="0"/>
              </a:rPr>
              <a:t>Compromise </a:t>
            </a:r>
            <a:r>
              <a:rPr lang="ja-JP" altLang="en-US" sz="1800" smtClean="0">
                <a:latin typeface="Arial" pitchFamily="34" charset="0"/>
                <a:sym typeface="Helvetica" charset="0"/>
              </a:rPr>
              <a:t>“</a:t>
            </a:r>
            <a:r>
              <a:rPr lang="en-US" altLang="ja-JP" sz="1800" smtClean="0">
                <a:latin typeface="Helvetica" charset="0"/>
                <a:sym typeface="Helvetica" charset="0"/>
              </a:rPr>
              <a:t>divides the pie.</a:t>
            </a:r>
            <a:r>
              <a:rPr lang="ja-JP" altLang="en-US" sz="1800" smtClean="0">
                <a:latin typeface="Arial" pitchFamily="34" charset="0"/>
                <a:sym typeface="Helvetica" charset="0"/>
              </a:rPr>
              <a:t>”</a:t>
            </a:r>
            <a:r>
              <a:rPr lang="en-US" altLang="ja-JP" sz="1800" smtClean="0">
                <a:latin typeface="Helvetica" charset="0"/>
                <a:sym typeface="Helvetica" charset="0"/>
              </a:rPr>
              <a:t> May be good will gesture. We satisfy </a:t>
            </a:r>
            <a:r>
              <a:rPr lang="en-US" altLang="ja-JP" sz="1800" i="1" smtClean="0">
                <a:latin typeface="Helvetica" charset="0"/>
                <a:sym typeface="Helvetica" charset="0"/>
              </a:rPr>
              <a:t>and</a:t>
            </a:r>
            <a:r>
              <a:rPr lang="en-US" altLang="ja-JP" sz="1800" smtClean="0">
                <a:latin typeface="Helvetica" charset="0"/>
                <a:sym typeface="Helvetica" charset="0"/>
              </a:rPr>
              <a:t> sacrifice, win </a:t>
            </a:r>
            <a:r>
              <a:rPr lang="en-US" altLang="ja-JP" sz="1800" i="1" smtClean="0">
                <a:latin typeface="Helvetica" charset="0"/>
                <a:sym typeface="Helvetica" charset="0"/>
              </a:rPr>
              <a:t>and</a:t>
            </a:r>
            <a:r>
              <a:rPr lang="en-US" altLang="ja-JP" sz="1800" smtClean="0">
                <a:latin typeface="Helvetica" charset="0"/>
                <a:sym typeface="Helvetica" charset="0"/>
              </a:rPr>
              <a:t> lose. However, we may feel we </a:t>
            </a:r>
            <a:r>
              <a:rPr lang="ja-JP" altLang="en-US" sz="1800" smtClean="0">
                <a:latin typeface="Arial" pitchFamily="34" charset="0"/>
                <a:sym typeface="Helvetica" charset="0"/>
              </a:rPr>
              <a:t>“</a:t>
            </a:r>
            <a:r>
              <a:rPr lang="en-US" altLang="ja-JP" sz="1800" smtClean="0">
                <a:latin typeface="Helvetica" charset="0"/>
                <a:sym typeface="Helvetica" charset="0"/>
              </a:rPr>
              <a:t>settled.</a:t>
            </a:r>
            <a:r>
              <a:rPr lang="ja-JP" altLang="en-US" sz="1800" smtClean="0">
                <a:latin typeface="Arial" pitchFamily="34" charset="0"/>
                <a:sym typeface="Helvetica" charset="0"/>
              </a:rPr>
              <a:t>”</a:t>
            </a:r>
            <a:r>
              <a:rPr lang="en-US" altLang="ja-JP" sz="1800" smtClean="0">
                <a:latin typeface="Helvetica" charset="0"/>
                <a:sym typeface="Helvetica" charset="0"/>
              </a:rPr>
              <a:t> Additional value is unrealized. Mutual partial loss diminishes relationship. Compromise may be necessary to move beyond impasse but compromise can make us feel </a:t>
            </a:r>
            <a:r>
              <a:rPr lang="ja-JP" altLang="en-US" sz="1800" smtClean="0">
                <a:latin typeface="Arial" pitchFamily="34" charset="0"/>
                <a:sym typeface="Helvetica" charset="0"/>
              </a:rPr>
              <a:t>“</a:t>
            </a:r>
            <a:r>
              <a:rPr lang="en-US" altLang="ja-JP" sz="1800" smtClean="0">
                <a:latin typeface="Helvetica" charset="0"/>
                <a:sym typeface="Helvetica" charset="0"/>
              </a:rPr>
              <a:t>distant.</a:t>
            </a:r>
            <a:r>
              <a:rPr lang="ja-JP" altLang="en-US" sz="1800" smtClean="0">
                <a:latin typeface="Arial" pitchFamily="34" charset="0"/>
                <a:sym typeface="Helvetica" charset="0"/>
              </a:rPr>
              <a:t>”</a:t>
            </a:r>
            <a:r>
              <a:rPr lang="en-US" altLang="ja-JP" sz="1800" smtClean="0">
                <a:latin typeface="Helvetica" charset="0"/>
                <a:sym typeface="Helvetica" charset="0"/>
              </a:rPr>
              <a:t> </a:t>
            </a:r>
          </a:p>
          <a:p>
            <a:pPr eaLnBrk="1" hangingPunct="1"/>
            <a:endParaRPr lang="en-US" altLang="en-US" sz="1800" smtClean="0">
              <a:latin typeface="Helvetica" charset="0"/>
              <a:sym typeface="Helvetica"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3" name="Rectangle 1"/>
          <p:cNvSpPr>
            <a:spLocks noGrp="1" noRot="1" noChangeAspect="1" noChangeArrowheads="1"/>
          </p:cNvSpPr>
          <p:nvPr>
            <p:ph type="sldImg"/>
          </p:nvPr>
        </p:nvSpPr>
        <p:spPr>
          <a:solidFill>
            <a:srgbClr val="FFFFFF"/>
          </a:solidFill>
          <a:ln/>
        </p:spPr>
      </p:sp>
      <p:sp>
        <p:nvSpPr>
          <p:cNvPr id="110594"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Collaboration honors relationship. Mutual creative satisfaction of interests results in increased value and expanded pie. Ideal approach - something we strive toward.</a:t>
            </a:r>
            <a:br>
              <a:rPr lang="en-US" sz="1800" smtClean="0">
                <a:latin typeface="Helvetica" charset="0"/>
                <a:ea typeface="ＭＳ Ｐゴシック" charset="0"/>
                <a:cs typeface="Helvetica" charset="0"/>
                <a:sym typeface="Helvetica" charset="0"/>
              </a:rPr>
            </a:br>
            <a:r>
              <a:rPr lang="en-US" sz="1800" smtClean="0">
                <a:latin typeface="Helvetica" charset="0"/>
                <a:ea typeface="ＭＳ Ｐゴシック" charset="0"/>
                <a:cs typeface="Helvetica" charset="0"/>
                <a:sym typeface="Helvetica" charset="0"/>
              </a:rPr>
              <a:t/>
            </a:r>
            <a:br>
              <a:rPr lang="en-US" sz="1800" smtClean="0">
                <a:latin typeface="Helvetica" charset="0"/>
                <a:ea typeface="ＭＳ Ｐゴシック" charset="0"/>
                <a:cs typeface="Helvetica" charset="0"/>
                <a:sym typeface="Helvetica" charset="0"/>
              </a:rPr>
            </a:br>
            <a:endParaRPr lang="en-US" sz="1800" smtClean="0">
              <a:latin typeface="Helvetica" charset="0"/>
              <a:ea typeface="ＭＳ Ｐゴシック" charset="0"/>
              <a:cs typeface="Helvetica" charset="0"/>
              <a:sym typeface="Helvetica"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1" name="Rectangle 1"/>
          <p:cNvSpPr>
            <a:spLocks noGrp="1" noRot="1" noChangeAspect="1" noChangeArrowheads="1"/>
          </p:cNvSpPr>
          <p:nvPr>
            <p:ph type="sldImg"/>
          </p:nvPr>
        </p:nvSpPr>
        <p:spPr>
          <a:solidFill>
            <a:srgbClr val="FFFFFF"/>
          </a:solidFill>
          <a:ln/>
        </p:spPr>
      </p:sp>
      <p:sp>
        <p:nvSpPr>
          <p:cNvPr id="112642"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mtClean="0">
              <a:latin typeface="Helvetica" charset="0"/>
              <a:ea typeface="ＭＳ Ｐゴシック" charset="0"/>
              <a:cs typeface="Helvetica" charset="0"/>
              <a:sym typeface="Helvetica" charset="0"/>
            </a:endParaRP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With compromise we divide the pie, in a distributive solution.</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With collaboration we expand the pie, with a solution that integrates needs.</a:t>
            </a:r>
          </a:p>
          <a:p>
            <a:pPr eaLnBrk="1" hangingPunct="1">
              <a:defRPr/>
            </a:pPr>
            <a:endParaRPr lang="en-US" sz="1800" smtClean="0">
              <a:latin typeface="Helvetica" charset="0"/>
              <a:ea typeface="ＭＳ Ｐゴシック" charset="0"/>
              <a:cs typeface="Helvetica" charset="0"/>
              <a:sym typeface="Helvetica" charset="0"/>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89" name="Rectangle 1"/>
          <p:cNvSpPr>
            <a:spLocks noGrp="1" noRot="1" noChangeAspect="1" noChangeArrowheads="1"/>
          </p:cNvSpPr>
          <p:nvPr>
            <p:ph type="sldImg"/>
          </p:nvPr>
        </p:nvSpPr>
        <p:spPr>
          <a:solidFill>
            <a:srgbClr val="FFFFFF"/>
          </a:solidFill>
          <a:ln/>
        </p:spPr>
      </p:sp>
      <p:sp>
        <p:nvSpPr>
          <p:cNvPr id="114690"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endParaRPr lang="en-US" altLang="en-US" sz="1400" smtClean="0">
              <a:latin typeface="Helvetica" charset="0"/>
              <a:sym typeface="Helvetica" charset="0"/>
            </a:endParaRPr>
          </a:p>
          <a:p>
            <a:pPr eaLnBrk="1" hangingPunct="1"/>
            <a:r>
              <a:rPr lang="en-US" altLang="en-US" sz="1800" smtClean="0">
                <a:latin typeface="Helvetica" charset="0"/>
                <a:sym typeface="Helvetica" charset="0"/>
              </a:rPr>
              <a:t>Seek </a:t>
            </a:r>
            <a:r>
              <a:rPr lang="ja-JP" altLang="en-US" sz="1800" smtClean="0">
                <a:latin typeface="Arial" pitchFamily="34" charset="0"/>
                <a:sym typeface="Helvetica" charset="0"/>
              </a:rPr>
              <a:t>“</a:t>
            </a:r>
            <a:r>
              <a:rPr lang="en-US" altLang="ja-JP" sz="1800" smtClean="0">
                <a:latin typeface="Helvetica" charset="0"/>
                <a:sym typeface="Helvetica" charset="0"/>
              </a:rPr>
              <a:t>Divine Collaboration.</a:t>
            </a:r>
            <a:r>
              <a:rPr lang="ja-JP" altLang="en-US" sz="1800" smtClean="0">
                <a:latin typeface="Arial" pitchFamily="34" charset="0"/>
                <a:sym typeface="Helvetica" charset="0"/>
              </a:rPr>
              <a:t>”</a:t>
            </a:r>
            <a:r>
              <a:rPr lang="en-US" altLang="ja-JP" sz="1800" smtClean="0">
                <a:latin typeface="Helvetica" charset="0"/>
                <a:sym typeface="Helvetica" charset="0"/>
              </a:rPr>
              <a:t>  Consider party interests in relation to Will of God. Not only self or others interests, include God. Relationship with neighbor includes Divine. Negotiate beyond mundane to transcendent interests. Potential for a significantly deeper level of satisfaction.  </a:t>
            </a:r>
          </a:p>
          <a:p>
            <a:pPr eaLnBrk="1" hangingPunct="1"/>
            <a:r>
              <a:rPr lang="en-US" altLang="en-US" sz="1800" smtClean="0">
                <a:latin typeface="Helvetica" charset="0"/>
                <a:sym typeface="Helvetica" charset="0"/>
              </a:rPr>
              <a:t/>
            </a:r>
            <a:br>
              <a:rPr lang="en-US" altLang="en-US" sz="1800" smtClean="0">
                <a:latin typeface="Helvetica" charset="0"/>
                <a:sym typeface="Helvetica" charset="0"/>
              </a:rPr>
            </a:br>
            <a:r>
              <a:rPr lang="en-US" altLang="en-US" sz="1800" smtClean="0">
                <a:latin typeface="Helvetica" charset="0"/>
                <a:sym typeface="Helvetica" charset="0"/>
              </a:rPr>
              <a:t/>
            </a:r>
            <a:br>
              <a:rPr lang="en-US" altLang="en-US" sz="1800" smtClean="0">
                <a:latin typeface="Helvetica" charset="0"/>
                <a:sym typeface="Helvetica" charset="0"/>
              </a:rPr>
            </a:br>
            <a:r>
              <a:rPr lang="en-US" altLang="en-US" sz="1800" smtClean="0">
                <a:latin typeface="Helvetica" charset="0"/>
                <a:sym typeface="Helvetica" charset="0"/>
              </a:rPr>
              <a:t> </a:t>
            </a:r>
          </a:p>
          <a:p>
            <a:pPr eaLnBrk="1" hangingPunct="1"/>
            <a:endParaRPr lang="en-US" altLang="en-US" sz="1800" smtClean="0">
              <a:latin typeface="Helvetica" charset="0"/>
              <a:sym typeface="Helvetica" charset="0"/>
            </a:endParaRPr>
          </a:p>
          <a:p>
            <a:pPr eaLnBrk="1" hangingPunct="1">
              <a:lnSpc>
                <a:spcPct val="150000"/>
              </a:lnSpc>
            </a:pPr>
            <a:endParaRPr lang="en-US" altLang="en-US" sz="1800" smtClean="0">
              <a:latin typeface="Helvetica" charset="0"/>
              <a:sym typeface="Helvetica" charset="0"/>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7" name="Rectangle 1"/>
          <p:cNvSpPr>
            <a:spLocks noGrp="1" noRot="1" noChangeAspect="1" noChangeArrowheads="1"/>
          </p:cNvSpPr>
          <p:nvPr>
            <p:ph type="sldImg"/>
          </p:nvPr>
        </p:nvSpPr>
        <p:spPr>
          <a:solidFill>
            <a:srgbClr val="FFFFFF"/>
          </a:solidFill>
          <a:ln/>
        </p:spPr>
      </p:sp>
      <p:sp>
        <p:nvSpPr>
          <p:cNvPr id="116738"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2200" smtClean="0">
              <a:latin typeface="Lucida Grande" charset="0"/>
              <a:ea typeface="ＭＳ Ｐゴシック" charset="0"/>
              <a:cs typeface="Lucida Grande" charset="0"/>
              <a:sym typeface="Lucida Grande" charset="0"/>
            </a:endParaRPr>
          </a:p>
          <a:p>
            <a:pPr eaLnBrk="1" hangingPunct="1">
              <a:defRPr/>
            </a:pPr>
            <a:r>
              <a:rPr lang="en-US" sz="1800" smtClean="0">
                <a:latin typeface="Helvetica" charset="0"/>
                <a:ea typeface="ＭＳ Ｐゴシック" charset="0"/>
                <a:cs typeface="Helvetica" charset="0"/>
                <a:sym typeface="Helvetica" charset="0"/>
              </a:rPr>
              <a:t>Pair up with another participant. Take turns interviewing one another. </a:t>
            </a: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5" name="Rectangle 1"/>
          <p:cNvSpPr>
            <a:spLocks noGrp="1" noRot="1" noChangeAspect="1" noChangeArrowheads="1"/>
          </p:cNvSpPr>
          <p:nvPr>
            <p:ph type="sldImg"/>
          </p:nvPr>
        </p:nvSpPr>
        <p:spPr>
          <a:solidFill>
            <a:srgbClr val="FFFFFF"/>
          </a:solidFill>
          <a:ln/>
        </p:spPr>
      </p:sp>
      <p:sp>
        <p:nvSpPr>
          <p:cNvPr id="118786"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endParaRPr lang="en-US" altLang="en-US" sz="1800" smtClean="0">
              <a:latin typeface="Helvetica" charset="0"/>
              <a:sym typeface="Helvetica" charset="0"/>
            </a:endParaRPr>
          </a:p>
          <a:p>
            <a:pPr eaLnBrk="1" hangingPunct="1"/>
            <a:r>
              <a:rPr lang="en-US" altLang="en-US" sz="1800" smtClean="0">
                <a:latin typeface="Helvetica" charset="0"/>
                <a:sym typeface="Helvetica" charset="0"/>
              </a:rPr>
              <a:t>The first step get parties </a:t>
            </a:r>
            <a:r>
              <a:rPr lang="ja-JP" altLang="en-US" sz="1800" smtClean="0">
                <a:latin typeface="Arial" pitchFamily="34" charset="0"/>
                <a:sym typeface="Helvetica" charset="0"/>
              </a:rPr>
              <a:t>“</a:t>
            </a:r>
            <a:r>
              <a:rPr lang="en-US" altLang="ja-JP" sz="1800" smtClean="0">
                <a:latin typeface="Helvetica" charset="0"/>
                <a:sym typeface="Helvetica" charset="0"/>
              </a:rPr>
              <a:t>to the table.</a:t>
            </a:r>
            <a:r>
              <a:rPr lang="ja-JP" altLang="en-US" sz="1800" smtClean="0">
                <a:latin typeface="Arial" pitchFamily="34" charset="0"/>
                <a:sym typeface="Helvetica" charset="0"/>
              </a:rPr>
              <a:t>”</a:t>
            </a:r>
            <a:r>
              <a:rPr lang="en-US" altLang="ja-JP" sz="1800" smtClean="0">
                <a:latin typeface="Helvetica" charset="0"/>
                <a:sym typeface="Helvetica" charset="0"/>
              </a:rPr>
              <a:t> </a:t>
            </a:r>
          </a:p>
          <a:p>
            <a:pPr eaLnBrk="1" hangingPunct="1"/>
            <a:endParaRPr lang="en-US" altLang="en-US" sz="1800" smtClean="0">
              <a:latin typeface="Helvetica" charset="0"/>
              <a:sym typeface="Helvetica" charset="0"/>
            </a:endParaRPr>
          </a:p>
          <a:p>
            <a:pPr eaLnBrk="1" hangingPunct="1"/>
            <a:r>
              <a:rPr lang="en-US" altLang="en-US" sz="1800" smtClean="0">
                <a:latin typeface="Helvetica" charset="0"/>
                <a:sym typeface="Helvetica" charset="0"/>
              </a:rPr>
              <a:t>This can be as difficult as actual mediation. </a:t>
            </a:r>
          </a:p>
          <a:p>
            <a:pPr eaLnBrk="1" hangingPunct="1"/>
            <a:endParaRPr lang="en-US" altLang="en-US" sz="1800" smtClean="0">
              <a:latin typeface="Helvetica" charset="0"/>
              <a:sym typeface="Helvetica" charset="0"/>
            </a:endParaRPr>
          </a:p>
          <a:p>
            <a:pPr eaLnBrk="1" hangingPunct="1"/>
            <a:r>
              <a:rPr lang="en-US" altLang="en-US" sz="1800" smtClean="0">
                <a:latin typeface="Helvetica" charset="0"/>
                <a:sym typeface="Helvetica" charset="0"/>
              </a:rPr>
              <a:t>Priest in a parish may be a </a:t>
            </a:r>
            <a:r>
              <a:rPr lang="ja-JP" altLang="en-US" sz="1800" smtClean="0">
                <a:latin typeface="Arial" pitchFamily="34" charset="0"/>
                <a:sym typeface="Helvetica" charset="0"/>
              </a:rPr>
              <a:t>“</a:t>
            </a:r>
            <a:r>
              <a:rPr lang="en-US" altLang="ja-JP" sz="1800" smtClean="0">
                <a:latin typeface="Helvetica" charset="0"/>
                <a:sym typeface="Helvetica" charset="0"/>
              </a:rPr>
              <a:t>convener.</a:t>
            </a:r>
            <a:r>
              <a:rPr lang="ja-JP" altLang="en-US" sz="1800" smtClean="0">
                <a:latin typeface="Arial" pitchFamily="34" charset="0"/>
                <a:sym typeface="Helvetica" charset="0"/>
              </a:rPr>
              <a:t>”</a:t>
            </a:r>
            <a:endParaRPr lang="en-US" altLang="en-US" sz="1800" smtClean="0">
              <a:latin typeface="Helvetica" charset="0"/>
              <a:sym typeface="Helvetica" charset="0"/>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3" name="Rectangle 1"/>
          <p:cNvSpPr>
            <a:spLocks noGrp="1" noRot="1" noChangeAspect="1" noChangeArrowheads="1"/>
          </p:cNvSpPr>
          <p:nvPr>
            <p:ph type="sldImg"/>
          </p:nvPr>
        </p:nvSpPr>
        <p:spPr>
          <a:solidFill>
            <a:srgbClr val="FFFFFF"/>
          </a:solidFill>
          <a:ln/>
        </p:spPr>
      </p:sp>
      <p:sp>
        <p:nvSpPr>
          <p:cNvPr id="120834"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Task =	 	Get parties to the table.</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Result = 		Willingness to participate.</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How = 		Create Safety and Hope </a:t>
            </a: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1" name="Rectangle 1"/>
          <p:cNvSpPr>
            <a:spLocks noGrp="1" noRot="1" noChangeAspect="1" noChangeArrowheads="1"/>
          </p:cNvSpPr>
          <p:nvPr>
            <p:ph type="sldImg"/>
          </p:nvPr>
        </p:nvSpPr>
        <p:spPr>
          <a:solidFill>
            <a:srgbClr val="FFFFFF"/>
          </a:solidFill>
          <a:ln/>
        </p:spPr>
      </p:sp>
      <p:sp>
        <p:nvSpPr>
          <p:cNvPr id="122882"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800" b="1"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Identify factors that block the path. Use discernment to overcome barriers, and increase safety, hope, and willingness.</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Why do parties refuse to convene?</a:t>
            </a:r>
          </a:p>
          <a:p>
            <a:pPr eaLnBrk="1" hangingPunct="1">
              <a:defRPr/>
            </a:pPr>
            <a:endParaRPr lang="en-US" sz="1800" smtClean="0">
              <a:latin typeface="Helvetica" charset="0"/>
              <a:ea typeface="ＭＳ Ｐゴシック" charset="0"/>
              <a:cs typeface="Helvetica" charset="0"/>
              <a:sym typeface="Helvetica" charset="0"/>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29" name="Rectangle 1"/>
          <p:cNvSpPr>
            <a:spLocks noGrp="1" noRot="1" noChangeAspect="1" noChangeArrowheads="1"/>
          </p:cNvSpPr>
          <p:nvPr>
            <p:ph type="sldImg"/>
          </p:nvPr>
        </p:nvSpPr>
        <p:spPr>
          <a:solidFill>
            <a:srgbClr val="FFFFFF"/>
          </a:solidFill>
          <a:ln/>
        </p:spPr>
      </p:sp>
      <p:sp>
        <p:nvSpPr>
          <p:cNvPr id="124930"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Expectations disappointed. Party did not receive what they feel they deserve. </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Expectations may be unexpressed, unstated. </a:t>
            </a: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7" name="Rectangle 1"/>
          <p:cNvSpPr>
            <a:spLocks noGrp="1" noRot="1" noChangeAspect="1" noChangeArrowheads="1"/>
          </p:cNvSpPr>
          <p:nvPr>
            <p:ph type="sldImg"/>
          </p:nvPr>
        </p:nvSpPr>
        <p:spPr>
          <a:solidFill>
            <a:srgbClr val="FFFFFF"/>
          </a:solidFill>
          <a:ln/>
        </p:spPr>
      </p:sp>
      <p:sp>
        <p:nvSpPr>
          <p:cNvPr id="126978"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r>
              <a:rPr lang="en-US" altLang="en-US" sz="1800" smtClean="0">
                <a:latin typeface="Helvetica" charset="0"/>
                <a:ea typeface="ヒラギノ角ゴ ProN W3" charset="-128"/>
                <a:sym typeface="Helvetica" charset="0"/>
              </a:rPr>
              <a:t/>
            </a:r>
            <a:br>
              <a:rPr lang="en-US" altLang="en-US" sz="1800" smtClean="0">
                <a:latin typeface="Helvetica" charset="0"/>
                <a:ea typeface="ヒラギノ角ゴ ProN W3" charset="-128"/>
                <a:sym typeface="Helvetica" charset="0"/>
              </a:rPr>
            </a:br>
            <a:r>
              <a:rPr lang="en-US" altLang="en-US" sz="1800" smtClean="0">
                <a:latin typeface="Helvetica" charset="0"/>
                <a:ea typeface="ヒラギノ角ゴ ProN W3" charset="-128"/>
                <a:sym typeface="Helvetica" charset="0"/>
              </a:rPr>
              <a:t>Right = survival. Wrong = non-survival.</a:t>
            </a:r>
          </a:p>
          <a:p>
            <a:pPr eaLnBrk="1" hangingPunct="1"/>
            <a:endParaRPr lang="en-US" altLang="en-US" sz="1800" smtClean="0">
              <a:latin typeface="Helvetica" charset="0"/>
              <a:ea typeface="ヒラギノ角ゴ ProN W3" charset="-128"/>
              <a:sym typeface="Helvetica" charset="0"/>
            </a:endParaRPr>
          </a:p>
          <a:p>
            <a:pPr eaLnBrk="1" hangingPunct="1"/>
            <a:r>
              <a:rPr lang="en-US" altLang="en-US" sz="1800" smtClean="0">
                <a:latin typeface="Helvetica" charset="0"/>
                <a:ea typeface="ヒラギノ角ゴ ProN W3" charset="-128"/>
                <a:sym typeface="Helvetica" charset="0"/>
              </a:rPr>
              <a:t>Being right unconsciously associated with survival. Becomes overly important. When made wrong, survival is threatened even when minor issue.</a:t>
            </a:r>
          </a:p>
          <a:p>
            <a:pPr eaLnBrk="1" hangingPunct="1"/>
            <a:endParaRPr lang="en-US" altLang="en-US" sz="1800" smtClean="0">
              <a:latin typeface="Helvetica" charset="0"/>
              <a:ea typeface="ヒラギノ角ゴ ProN W3" charset="-128"/>
              <a:sym typeface="Helvetica" charset="0"/>
            </a:endParaRPr>
          </a:p>
          <a:p>
            <a:pPr eaLnBrk="1" hangingPunct="1"/>
            <a:endParaRPr lang="en-US" altLang="en-US" sz="1800" smtClean="0">
              <a:latin typeface="Helvetica" charset="0"/>
              <a:ea typeface="ヒラギノ角ゴ ProN W3" charset="-128"/>
              <a:sym typeface="Helvetica" charset="0"/>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5" name="Rectangle 1"/>
          <p:cNvSpPr>
            <a:spLocks noGrp="1" noRot="1" noChangeAspect="1" noChangeArrowheads="1"/>
          </p:cNvSpPr>
          <p:nvPr>
            <p:ph type="sldImg"/>
          </p:nvPr>
        </p:nvSpPr>
        <p:spPr>
          <a:solidFill>
            <a:srgbClr val="FFFFFF"/>
          </a:solidFill>
          <a:ln/>
        </p:spPr>
      </p:sp>
      <p:sp>
        <p:nvSpPr>
          <p:cNvPr id="129026"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800" b="1"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Emotions skew perceptions. Parties may not see clearly.  </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Desires, needs, loss, and </a:t>
            </a:r>
            <a:r>
              <a:rPr lang="en-US" sz="1800" i="1" smtClean="0">
                <a:latin typeface="Helvetica" charset="0"/>
                <a:ea typeface="ＭＳ Ｐゴシック" charset="0"/>
                <a:cs typeface="Helvetica" charset="0"/>
                <a:sym typeface="Helvetica" charset="0"/>
              </a:rPr>
              <a:t>fear of opposition</a:t>
            </a:r>
            <a:r>
              <a:rPr lang="en-US" sz="1800" smtClean="0">
                <a:latin typeface="Helvetica" charset="0"/>
                <a:ea typeface="ＭＳ Ｐゴシック" charset="0"/>
                <a:cs typeface="Helvetica" charset="0"/>
                <a:sym typeface="Helvetica" charset="0"/>
              </a:rPr>
              <a:t> drive emotion. </a:t>
            </a: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3" name="Rectangle 1"/>
          <p:cNvSpPr>
            <a:spLocks noGrp="1" noRot="1" noChangeAspect="1" noChangeArrowheads="1"/>
          </p:cNvSpPr>
          <p:nvPr>
            <p:ph type="sldImg"/>
          </p:nvPr>
        </p:nvSpPr>
        <p:spPr>
          <a:solidFill>
            <a:srgbClr val="FFFFFF"/>
          </a:solidFill>
          <a:ln/>
        </p:spPr>
      </p:sp>
      <p:sp>
        <p:nvSpPr>
          <p:cNvPr id="131074"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Anger.  Rage. Fear is primary conflict driver.  </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Fear tied to adverse consequences. Our </a:t>
            </a:r>
            <a:r>
              <a:rPr lang="en-US" sz="1800" i="1" smtClean="0">
                <a:latin typeface="Helvetica" charset="0"/>
                <a:ea typeface="ＭＳ Ｐゴシック" charset="0"/>
                <a:cs typeface="Helvetica" charset="0"/>
                <a:sym typeface="Helvetica" charset="0"/>
              </a:rPr>
              <a:t>fears define our opponent. </a:t>
            </a: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1" name="Rectangle 1"/>
          <p:cNvSpPr>
            <a:spLocks noGrp="1" noRot="1" noChangeAspect="1" noChangeArrowheads="1"/>
          </p:cNvSpPr>
          <p:nvPr>
            <p:ph type="sldImg"/>
          </p:nvPr>
        </p:nvSpPr>
        <p:spPr>
          <a:solidFill>
            <a:srgbClr val="FFFFFF"/>
          </a:solidFill>
          <a:ln/>
        </p:spPr>
      </p:sp>
      <p:sp>
        <p:nvSpPr>
          <p:cNvPr id="133122"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endParaRPr lang="en-US" altLang="en-US" sz="1800" smtClean="0">
              <a:latin typeface="Helvetica" charset="0"/>
              <a:sym typeface="Helvetica" charset="0"/>
            </a:endParaRPr>
          </a:p>
          <a:p>
            <a:pPr eaLnBrk="1" hangingPunct="1"/>
            <a:r>
              <a:rPr lang="en-US" altLang="en-US" sz="1800" smtClean="0">
                <a:latin typeface="Helvetica" charset="0"/>
                <a:sym typeface="Helvetica" charset="0"/>
              </a:rPr>
              <a:t>Destructive emotions cause inaccurate perception.</a:t>
            </a:r>
          </a:p>
          <a:p>
            <a:pPr eaLnBrk="1" hangingPunct="1"/>
            <a:endParaRPr lang="en-US" altLang="en-US" sz="1800" smtClean="0">
              <a:latin typeface="Helvetica" charset="0"/>
              <a:sym typeface="Helvetica" charset="0"/>
            </a:endParaRPr>
          </a:p>
          <a:p>
            <a:pPr eaLnBrk="1" hangingPunct="1"/>
            <a:r>
              <a:rPr lang="en-US" altLang="en-US" sz="1800" smtClean="0">
                <a:latin typeface="Helvetica" charset="0"/>
                <a:sym typeface="Helvetica" charset="0"/>
              </a:rPr>
              <a:t>Mediator helps with </a:t>
            </a:r>
            <a:r>
              <a:rPr lang="ja-JP" altLang="en-US" sz="1800" smtClean="0">
                <a:latin typeface="Arial" pitchFamily="34" charset="0"/>
                <a:sym typeface="Helvetica" charset="0"/>
              </a:rPr>
              <a:t>“</a:t>
            </a:r>
            <a:r>
              <a:rPr lang="en-US" altLang="ja-JP" sz="1800" smtClean="0">
                <a:latin typeface="Helvetica" charset="0"/>
                <a:sym typeface="Helvetica" charset="0"/>
              </a:rPr>
              <a:t>reality checks</a:t>
            </a:r>
            <a:r>
              <a:rPr lang="ja-JP" altLang="en-US" sz="1800" smtClean="0">
                <a:latin typeface="Arial" pitchFamily="34" charset="0"/>
                <a:sym typeface="Helvetica" charset="0"/>
              </a:rPr>
              <a:t>”</a:t>
            </a:r>
            <a:r>
              <a:rPr lang="en-US" altLang="ja-JP" sz="1800" smtClean="0">
                <a:latin typeface="Helvetica" charset="0"/>
                <a:sym typeface="Helvetica" charset="0"/>
              </a:rPr>
              <a:t> that allow a party to regain accurate perceptions.</a:t>
            </a:r>
          </a:p>
          <a:p>
            <a:pPr eaLnBrk="1" hangingPunct="1"/>
            <a:endParaRPr lang="en-US" altLang="en-US" sz="1800" smtClean="0">
              <a:latin typeface="Helvetica" charset="0"/>
              <a:sym typeface="Helvetica" charset="0"/>
            </a:endParaRPr>
          </a:p>
          <a:p>
            <a:pPr eaLnBrk="1" hangingPunct="1"/>
            <a:endParaRPr lang="en-US" altLang="en-US" sz="1800" smtClean="0">
              <a:latin typeface="Helvetica" charset="0"/>
              <a:sym typeface="Helvetica" charset="0"/>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69" name="Rectangle 1"/>
          <p:cNvSpPr>
            <a:spLocks noGrp="1" noRot="1" noChangeAspect="1" noChangeArrowheads="1"/>
          </p:cNvSpPr>
          <p:nvPr>
            <p:ph type="sldImg"/>
          </p:nvPr>
        </p:nvSpPr>
        <p:spPr>
          <a:solidFill>
            <a:srgbClr val="FFFFFF"/>
          </a:solidFill>
          <a:ln/>
        </p:spPr>
      </p:sp>
      <p:sp>
        <p:nvSpPr>
          <p:cNvPr id="135170"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r>
              <a:rPr lang="en-US" altLang="en-US" sz="1800" smtClean="0">
                <a:latin typeface="Helvetica" charset="0"/>
                <a:sym typeface="Helvetica" charset="0"/>
              </a:rPr>
              <a:t>Revenge = enforced empathy.  A party wants the other </a:t>
            </a:r>
            <a:r>
              <a:rPr lang="en-US" altLang="en-US" sz="1800" i="1" smtClean="0">
                <a:latin typeface="Helvetica" charset="0"/>
                <a:sym typeface="Helvetica" charset="0"/>
              </a:rPr>
              <a:t>to feel how they felt.</a:t>
            </a:r>
          </a:p>
          <a:p>
            <a:pPr eaLnBrk="1" hangingPunct="1"/>
            <a:endParaRPr lang="en-US" altLang="en-US" sz="1800" i="1" smtClean="0">
              <a:latin typeface="Helvetica" charset="0"/>
              <a:sym typeface="Helvetica" charset="0"/>
            </a:endParaRPr>
          </a:p>
          <a:p>
            <a:pPr eaLnBrk="1" hangingPunct="1"/>
            <a:r>
              <a:rPr lang="en-US" altLang="en-US" sz="1800" smtClean="0">
                <a:latin typeface="Helvetica" charset="0"/>
                <a:sym typeface="Helvetica" charset="0"/>
              </a:rPr>
              <a:t>Explore range of interests and consequences to illustrate how revenge may be inappropriate. </a:t>
            </a:r>
          </a:p>
          <a:p>
            <a:pPr eaLnBrk="1" hangingPunct="1"/>
            <a:r>
              <a:rPr lang="en-US" altLang="en-US" sz="1800" smtClean="0">
                <a:latin typeface="Helvetica" charset="0"/>
                <a:sym typeface="Helvetica" charset="0"/>
              </a:rPr>
              <a:t/>
            </a:r>
            <a:br>
              <a:rPr lang="en-US" altLang="en-US" sz="1800" smtClean="0">
                <a:latin typeface="Helvetica" charset="0"/>
                <a:sym typeface="Helvetica" charset="0"/>
              </a:rPr>
            </a:br>
            <a:r>
              <a:rPr lang="en-US" altLang="en-US" sz="1800" smtClean="0">
                <a:latin typeface="Helvetica" charset="0"/>
                <a:sym typeface="Helvetica" charset="0"/>
              </a:rPr>
              <a:t/>
            </a:r>
            <a:br>
              <a:rPr lang="en-US" altLang="en-US" sz="1800" smtClean="0">
                <a:latin typeface="Helvetica" charset="0"/>
                <a:sym typeface="Helvetica" charset="0"/>
              </a:rPr>
            </a:br>
            <a:endParaRPr lang="en-US" altLang="en-US" sz="1800" smtClean="0">
              <a:latin typeface="Helvetica" charset="0"/>
              <a:sym typeface="Helvetica" charset="0"/>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7" name="Rectangle 1"/>
          <p:cNvSpPr>
            <a:spLocks noGrp="1" noRot="1" noChangeAspect="1" noChangeArrowheads="1"/>
          </p:cNvSpPr>
          <p:nvPr>
            <p:ph type="sldImg"/>
          </p:nvPr>
        </p:nvSpPr>
        <p:spPr>
          <a:solidFill>
            <a:srgbClr val="FFFFFF"/>
          </a:solidFill>
          <a:ln/>
        </p:spPr>
      </p:sp>
      <p:sp>
        <p:nvSpPr>
          <p:cNvPr id="137218"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We attribute bad character / negative disposition.</a:t>
            </a:r>
          </a:p>
          <a:p>
            <a:pPr eaLnBrk="1" hangingPunct="1">
              <a:defRPr/>
            </a:pPr>
            <a:r>
              <a:rPr lang="en-US" sz="1800" smtClean="0">
                <a:latin typeface="Helvetica" charset="0"/>
                <a:ea typeface="ＭＳ Ｐゴシック" charset="0"/>
                <a:cs typeface="Helvetica" charset="0"/>
                <a:sym typeface="Helvetica" charset="0"/>
              </a:rPr>
              <a:t>We create an inner story for the other. </a:t>
            </a:r>
          </a:p>
          <a:p>
            <a:pPr eaLnBrk="1" hangingPunct="1">
              <a:defRPr/>
            </a:pPr>
            <a:r>
              <a:rPr lang="en-US" sz="1800" smtClean="0">
                <a:latin typeface="Helvetica" charset="0"/>
                <a:ea typeface="ＭＳ Ｐゴシック" charset="0"/>
                <a:cs typeface="Helvetica" charset="0"/>
                <a:sym typeface="Helvetica" charset="0"/>
              </a:rPr>
              <a:t>Sharing narratives remedies false attribution. </a:t>
            </a:r>
          </a:p>
          <a:p>
            <a:pPr eaLnBrk="1" hangingPunct="1">
              <a:defRPr/>
            </a:pPr>
            <a:r>
              <a:rPr lang="en-US" sz="1800" smtClean="0">
                <a:latin typeface="Helvetica" charset="0"/>
                <a:ea typeface="ＭＳ Ｐゴシック" charset="0"/>
                <a:cs typeface="Helvetica" charset="0"/>
                <a:sym typeface="Helvetica" charset="0"/>
              </a:rPr>
              <a:t>Details of respective stories filled in.</a:t>
            </a: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5" name="Rectangle 1"/>
          <p:cNvSpPr>
            <a:spLocks noGrp="1" noRot="1" noChangeAspect="1" noChangeArrowheads="1"/>
          </p:cNvSpPr>
          <p:nvPr>
            <p:ph type="sldImg"/>
          </p:nvPr>
        </p:nvSpPr>
        <p:spPr>
          <a:solidFill>
            <a:srgbClr val="FFFFFF"/>
          </a:solidFill>
          <a:ln/>
        </p:spPr>
      </p:sp>
      <p:sp>
        <p:nvSpPr>
          <p:cNvPr id="139266"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800" b="1"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PROTECT FACE, SAVE FACE, RESTORE FACE </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DISRESPECT creates Face Threat. Self-image in jeopardy. </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Mediator RESTORES FACE.  Reason a mediator is needed.</a:t>
            </a: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3" name="Rectangle 1"/>
          <p:cNvSpPr>
            <a:spLocks noGrp="1" noRot="1" noChangeAspect="1" noChangeArrowheads="1"/>
          </p:cNvSpPr>
          <p:nvPr>
            <p:ph type="sldImg"/>
          </p:nvPr>
        </p:nvSpPr>
        <p:spPr>
          <a:solidFill>
            <a:srgbClr val="FFFFFF"/>
          </a:solidFill>
          <a:ln/>
        </p:spPr>
      </p:sp>
      <p:sp>
        <p:nvSpPr>
          <p:cNvPr id="141314"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Conflicts arise when Face needs violated.</a:t>
            </a:r>
            <a:br>
              <a:rPr lang="en-US" sz="1800" smtClean="0">
                <a:latin typeface="Helvetica" charset="0"/>
                <a:ea typeface="ＭＳ Ｐゴシック" charset="0"/>
                <a:cs typeface="Helvetica" charset="0"/>
                <a:sym typeface="Helvetica" charset="0"/>
              </a:rPr>
            </a:br>
            <a:r>
              <a:rPr lang="en-US" sz="1800" smtClean="0">
                <a:latin typeface="Helvetica" charset="0"/>
                <a:ea typeface="ＭＳ Ｐゴシック" charset="0"/>
                <a:cs typeface="Helvetica" charset="0"/>
                <a:sym typeface="Helvetica" charset="0"/>
              </a:rPr>
              <a:t/>
            </a:r>
            <a:br>
              <a:rPr lang="en-US" sz="1800" smtClean="0">
                <a:latin typeface="Helvetica" charset="0"/>
                <a:ea typeface="ＭＳ Ｐゴシック" charset="0"/>
                <a:cs typeface="Helvetica" charset="0"/>
                <a:sym typeface="Helvetica" charset="0"/>
              </a:rPr>
            </a:br>
            <a:r>
              <a:rPr lang="en-US" sz="1800" smtClean="0">
                <a:latin typeface="Helvetica" charset="0"/>
                <a:ea typeface="ＭＳ Ｐゴシック" charset="0"/>
                <a:cs typeface="Helvetica" charset="0"/>
                <a:sym typeface="Helvetica" charset="0"/>
              </a:rPr>
              <a:t>What role does respect play in the conflict? </a:t>
            </a:r>
          </a:p>
          <a:p>
            <a:pPr eaLnBrk="1" hangingPunct="1">
              <a:defRPr/>
            </a:pPr>
            <a:r>
              <a:rPr lang="en-US" sz="1800" smtClean="0">
                <a:latin typeface="Helvetica" charset="0"/>
                <a:ea typeface="ＭＳ Ｐゴシック" charset="0"/>
                <a:cs typeface="Helvetica" charset="0"/>
                <a:sym typeface="Helvetica" charset="0"/>
              </a:rPr>
              <a:t>Has someone shown disrespect? </a:t>
            </a: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1" name="Rectangle 1"/>
          <p:cNvSpPr>
            <a:spLocks noGrp="1" noRot="1" noChangeAspect="1" noChangeArrowheads="1"/>
          </p:cNvSpPr>
          <p:nvPr>
            <p:ph type="sldImg"/>
          </p:nvPr>
        </p:nvSpPr>
        <p:spPr>
          <a:solidFill>
            <a:srgbClr val="FFFFFF"/>
          </a:solidFill>
          <a:ln/>
        </p:spPr>
      </p:sp>
      <p:sp>
        <p:nvSpPr>
          <p:cNvPr id="143362"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Listen for messages that signal Face Saving need that inhibits reconciliation. Manage Face. May need to Protect Face as you uncover previous Face Loss. Party may hesitate to admit Face Loss, as that may admit they were weak.  </a:t>
            </a: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09" name="Rectangle 1"/>
          <p:cNvSpPr>
            <a:spLocks noGrp="1" noRot="1" noChangeAspect="1" noChangeArrowheads="1"/>
          </p:cNvSpPr>
          <p:nvPr>
            <p:ph type="sldImg"/>
          </p:nvPr>
        </p:nvSpPr>
        <p:spPr>
          <a:solidFill>
            <a:srgbClr val="FFFFFF"/>
          </a:solidFill>
          <a:ln/>
        </p:spPr>
      </p:sp>
      <p:sp>
        <p:nvSpPr>
          <p:cNvPr id="145410"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endParaRPr lang="en-US" altLang="en-US" sz="1800" smtClean="0">
              <a:latin typeface="Helvetica" charset="0"/>
              <a:sym typeface="Helvetica" charset="0"/>
            </a:endParaRPr>
          </a:p>
          <a:p>
            <a:pPr eaLnBrk="1" hangingPunct="1"/>
            <a:r>
              <a:rPr lang="en-US" altLang="en-US" sz="1800" smtClean="0">
                <a:latin typeface="Helvetica" charset="0"/>
                <a:sym typeface="Helvetica" charset="0"/>
              </a:rPr>
              <a:t>NOT... </a:t>
            </a:r>
            <a:r>
              <a:rPr lang="ja-JP" altLang="en-US" sz="1800" smtClean="0">
                <a:latin typeface="Arial" pitchFamily="34" charset="0"/>
                <a:sym typeface="Helvetica" charset="0"/>
              </a:rPr>
              <a:t>“</a:t>
            </a:r>
            <a:r>
              <a:rPr lang="en-US" altLang="ja-JP" sz="1800" smtClean="0">
                <a:latin typeface="Helvetica" charset="0"/>
                <a:sym typeface="Helvetica" charset="0"/>
              </a:rPr>
              <a:t>You made me feel this way.</a:t>
            </a:r>
            <a:r>
              <a:rPr lang="ja-JP" altLang="en-US" sz="1800" smtClean="0">
                <a:latin typeface="Arial" pitchFamily="34" charset="0"/>
                <a:sym typeface="Helvetica" charset="0"/>
              </a:rPr>
              <a:t>”</a:t>
            </a:r>
            <a:r>
              <a:rPr lang="en-US" altLang="ja-JP" sz="1800" smtClean="0">
                <a:latin typeface="Helvetica" charset="0"/>
                <a:sym typeface="Helvetica" charset="0"/>
              </a:rPr>
              <a:t> </a:t>
            </a:r>
          </a:p>
          <a:p>
            <a:pPr eaLnBrk="1" hangingPunct="1"/>
            <a:r>
              <a:rPr lang="en-US" altLang="en-US" sz="1800" smtClean="0">
                <a:latin typeface="Helvetica" charset="0"/>
                <a:sym typeface="Helvetica" charset="0"/>
              </a:rPr>
              <a:t>Focus on </a:t>
            </a:r>
            <a:r>
              <a:rPr lang="ja-JP" altLang="en-US" sz="1800" smtClean="0">
                <a:latin typeface="Arial" pitchFamily="34" charset="0"/>
                <a:sym typeface="Helvetica" charset="0"/>
              </a:rPr>
              <a:t>“</a:t>
            </a:r>
            <a:r>
              <a:rPr lang="en-US" altLang="ja-JP" sz="1800" smtClean="0">
                <a:latin typeface="Helvetica" charset="0"/>
                <a:sym typeface="Helvetica" charset="0"/>
              </a:rPr>
              <a:t>What I felt. What I need.</a:t>
            </a:r>
            <a:r>
              <a:rPr lang="ja-JP" altLang="en-US" sz="1800" smtClean="0">
                <a:latin typeface="Arial" pitchFamily="34" charset="0"/>
                <a:sym typeface="Helvetica" charset="0"/>
              </a:rPr>
              <a:t>”</a:t>
            </a:r>
            <a:r>
              <a:rPr lang="en-US" altLang="ja-JP" sz="1800" smtClean="0">
                <a:latin typeface="Helvetica" charset="0"/>
                <a:sym typeface="Helvetica" charset="0"/>
              </a:rPr>
              <a:t> </a:t>
            </a:r>
          </a:p>
          <a:p>
            <a:pPr eaLnBrk="1" hangingPunct="1"/>
            <a:endParaRPr lang="en-US" altLang="en-US" sz="1800" smtClean="0">
              <a:latin typeface="Helvetica" charset="0"/>
              <a:sym typeface="Helvetica" charset="0"/>
            </a:endParaRPr>
          </a:p>
          <a:p>
            <a:pPr eaLnBrk="1" hangingPunct="1"/>
            <a:r>
              <a:rPr lang="en-US" altLang="en-US" sz="1800" smtClean="0">
                <a:latin typeface="Helvetica" charset="0"/>
                <a:sym typeface="Helvetica" charset="0"/>
              </a:rPr>
              <a:t>NOT... </a:t>
            </a:r>
            <a:r>
              <a:rPr lang="ja-JP" altLang="en-US" sz="1800" smtClean="0">
                <a:latin typeface="Arial" pitchFamily="34" charset="0"/>
                <a:sym typeface="Helvetica" charset="0"/>
              </a:rPr>
              <a:t>“</a:t>
            </a:r>
            <a:r>
              <a:rPr lang="en-US" altLang="ja-JP" sz="1800" smtClean="0">
                <a:latin typeface="Helvetica" charset="0"/>
                <a:sym typeface="Helvetica" charset="0"/>
              </a:rPr>
              <a:t>What you did to me.</a:t>
            </a:r>
            <a:r>
              <a:rPr lang="ja-JP" altLang="en-US" sz="1800" smtClean="0">
                <a:latin typeface="Arial" pitchFamily="34" charset="0"/>
                <a:sym typeface="Helvetica" charset="0"/>
              </a:rPr>
              <a:t>”</a:t>
            </a:r>
            <a:r>
              <a:rPr lang="en-US" altLang="ja-JP" sz="1800" smtClean="0">
                <a:latin typeface="Helvetica" charset="0"/>
                <a:sym typeface="Helvetica" charset="0"/>
              </a:rPr>
              <a:t> </a:t>
            </a:r>
          </a:p>
          <a:p>
            <a:pPr eaLnBrk="1" hangingPunct="1"/>
            <a:r>
              <a:rPr lang="en-US" altLang="en-US" sz="1800" smtClean="0">
                <a:latin typeface="Helvetica" charset="0"/>
                <a:sym typeface="Helvetica" charset="0"/>
              </a:rPr>
              <a:t>Avoid Blame and Shame. Avoid victim pose.</a:t>
            </a:r>
          </a:p>
          <a:p>
            <a:pPr eaLnBrk="1" hangingPunct="1"/>
            <a:endParaRPr lang="en-US" altLang="en-US" sz="1400" smtClean="0">
              <a:latin typeface="Helvetica" charset="0"/>
              <a:sym typeface="Helvetica" charset="0"/>
            </a:endParaRPr>
          </a:p>
          <a:p>
            <a:pPr eaLnBrk="1" hangingPunct="1"/>
            <a:endParaRPr lang="en-US" altLang="en-US" sz="1400" smtClean="0">
              <a:latin typeface="Helvetica" charset="0"/>
              <a:sym typeface="Helvetica" charset="0"/>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7" name="Rectangle 1"/>
          <p:cNvSpPr>
            <a:spLocks noGrp="1" noRot="1" noChangeAspect="1" noChangeArrowheads="1"/>
          </p:cNvSpPr>
          <p:nvPr>
            <p:ph type="sldImg"/>
          </p:nvPr>
        </p:nvSpPr>
        <p:spPr>
          <a:solidFill>
            <a:srgbClr val="FFFFFF"/>
          </a:solidFill>
          <a:ln/>
        </p:spPr>
      </p:sp>
      <p:sp>
        <p:nvSpPr>
          <p:cNvPr id="147458"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Francis saw God in all creatures. The Image of God in the other. </a:t>
            </a:r>
          </a:p>
          <a:p>
            <a:pPr eaLnBrk="1" hangingPunct="1">
              <a:defRPr/>
            </a:pPr>
            <a:r>
              <a:rPr lang="en-US" sz="1800" smtClean="0">
                <a:latin typeface="Helvetica" charset="0"/>
                <a:ea typeface="ＭＳ Ｐゴシック" charset="0"/>
                <a:cs typeface="Helvetica" charset="0"/>
                <a:sym typeface="Helvetica" charset="0"/>
              </a:rPr>
              <a:t>(See works of Fr. Murray Bodo.)</a:t>
            </a:r>
          </a:p>
          <a:p>
            <a:pPr eaLnBrk="1" hangingPunct="1">
              <a:defRPr/>
            </a:pPr>
            <a:r>
              <a:rPr lang="en-US" sz="1800" smtClean="0">
                <a:latin typeface="Helvetica" charset="0"/>
                <a:ea typeface="ＭＳ Ｐゴシック" charset="0"/>
                <a:cs typeface="Helvetica" charset="0"/>
                <a:sym typeface="Helvetica" charset="0"/>
              </a:rPr>
              <a:t>Primary method of handling FaceWork. </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ANTI-BULLYING POSTER </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endParaRPr lang="en-US" sz="1800" smtClean="0">
              <a:latin typeface="Helvetica" charset="0"/>
              <a:ea typeface="ＭＳ Ｐゴシック" charset="0"/>
              <a:cs typeface="Helvetica" charset="0"/>
              <a:sym typeface="Helvetica" charset="0"/>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5" name="Rectangle 1"/>
          <p:cNvSpPr>
            <a:spLocks noGrp="1" noRot="1" noChangeAspect="1" noChangeArrowheads="1"/>
          </p:cNvSpPr>
          <p:nvPr>
            <p:ph type="sldImg"/>
          </p:nvPr>
        </p:nvSpPr>
        <p:spPr>
          <a:solidFill>
            <a:srgbClr val="FFFFFF"/>
          </a:solidFill>
          <a:ln/>
        </p:spPr>
      </p:sp>
      <p:sp>
        <p:nvSpPr>
          <p:cNvPr id="149506"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Framing communicates without triggering defensive stance.</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Mediator models framing, helps party frame comments, requests, complaints. </a:t>
            </a: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3" name="Rectangle 1"/>
          <p:cNvSpPr>
            <a:spLocks noGrp="1" noRot="1" noChangeAspect="1" noChangeArrowheads="1"/>
          </p:cNvSpPr>
          <p:nvPr>
            <p:ph type="sldImg"/>
          </p:nvPr>
        </p:nvSpPr>
        <p:spPr>
          <a:solidFill>
            <a:srgbClr val="FFFFFF"/>
          </a:solidFill>
          <a:ln/>
        </p:spPr>
      </p:sp>
      <p:sp>
        <p:nvSpPr>
          <p:cNvPr id="151554"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r>
              <a:rPr lang="ja-JP" altLang="en-US" sz="1800" smtClean="0">
                <a:latin typeface="Arial" pitchFamily="34" charset="0"/>
                <a:sym typeface="Helvetica" charset="0"/>
              </a:rPr>
              <a:t>“</a:t>
            </a:r>
            <a:r>
              <a:rPr lang="en-US" altLang="ja-JP" sz="1800" smtClean="0">
                <a:latin typeface="Helvetica" charset="0"/>
                <a:sym typeface="Helvetica" charset="0"/>
              </a:rPr>
              <a:t>Tell me, what happened?</a:t>
            </a:r>
            <a:r>
              <a:rPr lang="ja-JP" altLang="en-US" sz="1800" smtClean="0">
                <a:latin typeface="Arial" pitchFamily="34" charset="0"/>
                <a:sym typeface="Helvetica" charset="0"/>
              </a:rPr>
              <a:t>”</a:t>
            </a:r>
            <a:r>
              <a:rPr lang="en-US" altLang="ja-JP" sz="1800" smtClean="0">
                <a:latin typeface="Helvetica" charset="0"/>
                <a:sym typeface="Helvetica" charset="0"/>
              </a:rPr>
              <a:t> Open-ended question.</a:t>
            </a:r>
          </a:p>
          <a:p>
            <a:pPr eaLnBrk="1" hangingPunct="1"/>
            <a:r>
              <a:rPr lang="en-US" altLang="en-US" sz="1800" smtClean="0">
                <a:latin typeface="Helvetica" charset="0"/>
                <a:sym typeface="Helvetica" charset="0"/>
              </a:rPr>
              <a:t>Mediator facilitates narration: facts, feelings, perceptions, views, desires.  </a:t>
            </a:r>
          </a:p>
          <a:p>
            <a:pPr eaLnBrk="1" hangingPunct="1"/>
            <a:r>
              <a:rPr lang="en-US" altLang="en-US" sz="1800" smtClean="0">
                <a:latin typeface="Helvetica" charset="0"/>
                <a:sym typeface="Helvetica" charset="0"/>
              </a:rPr>
              <a:t>Seeks acceptable narrative; works toward a shared narrative for the future.</a:t>
            </a:r>
          </a:p>
          <a:p>
            <a:pPr eaLnBrk="1" hangingPunct="1"/>
            <a:r>
              <a:rPr lang="en-US" altLang="en-US" sz="1800" smtClean="0">
                <a:latin typeface="Helvetica" charset="0"/>
                <a:sym typeface="Helvetica" charset="0"/>
              </a:rPr>
              <a:t>False Self narrative undergoes transformation.</a:t>
            </a:r>
          </a:p>
          <a:p>
            <a:pPr eaLnBrk="1" hangingPunct="1"/>
            <a:endParaRPr lang="en-US" altLang="en-US" sz="1800" smtClean="0">
              <a:latin typeface="Helvetica" charset="0"/>
              <a:sym typeface="Helvetica" charset="0"/>
            </a:endParaRPr>
          </a:p>
          <a:p>
            <a:pPr eaLnBrk="1" hangingPunct="1"/>
            <a:endParaRPr lang="en-US" altLang="en-US" sz="1800" smtClean="0">
              <a:latin typeface="Helvetica" charset="0"/>
              <a:sym typeface="Helvetica" charset="0"/>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1" name="Rectangle 1"/>
          <p:cNvSpPr>
            <a:spLocks noGrp="1" noRot="1" noChangeAspect="1" noChangeArrowheads="1"/>
          </p:cNvSpPr>
          <p:nvPr>
            <p:ph type="sldImg"/>
          </p:nvPr>
        </p:nvSpPr>
        <p:spPr>
          <a:solidFill>
            <a:srgbClr val="FFFFFF"/>
          </a:solidFill>
          <a:ln/>
        </p:spPr>
      </p:sp>
      <p:sp>
        <p:nvSpPr>
          <p:cNvPr id="153602"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800" b="1" i="1" smtClean="0">
              <a:latin typeface="Helvetica" charset="0"/>
              <a:ea typeface="ＭＳ Ｐゴシック" charset="0"/>
              <a:cs typeface="Helvetica" charset="0"/>
              <a:sym typeface="Helvetica" charset="0"/>
            </a:endParaRPr>
          </a:p>
          <a:p>
            <a:pPr eaLnBrk="1" hangingPunct="1">
              <a:defRPr/>
            </a:pPr>
            <a:r>
              <a:rPr lang="en-US" sz="1800" b="1" i="1" smtClean="0">
                <a:latin typeface="Helvetica" charset="0"/>
                <a:ea typeface="ＭＳ Ｐゴシック" charset="0"/>
                <a:cs typeface="Helvetica" charset="0"/>
                <a:sym typeface="Helvetica" charset="0"/>
              </a:rPr>
              <a:t>Open-ended questions.</a:t>
            </a:r>
            <a:r>
              <a:rPr lang="en-US" sz="1800" smtClean="0">
                <a:latin typeface="Helvetica" charset="0"/>
                <a:ea typeface="ＭＳ Ｐゴシック" charset="0"/>
                <a:cs typeface="Helvetica" charset="0"/>
                <a:sym typeface="Helvetica" charset="0"/>
              </a:rPr>
              <a:t> Party tells story in own words; self-selects importances.     </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b="1" i="1" smtClean="0">
                <a:latin typeface="Helvetica" charset="0"/>
                <a:ea typeface="ＭＳ Ｐゴシック" charset="0"/>
                <a:cs typeface="Helvetica" charset="0"/>
                <a:sym typeface="Helvetica" charset="0"/>
              </a:rPr>
              <a:t>Clarifying questions</a:t>
            </a:r>
            <a:r>
              <a:rPr lang="en-US" sz="1800" smtClean="0">
                <a:latin typeface="Helvetica" charset="0"/>
                <a:ea typeface="ＭＳ Ｐゴシック" charset="0"/>
                <a:cs typeface="Helvetica" charset="0"/>
                <a:sym typeface="Helvetica" charset="0"/>
              </a:rPr>
              <a:t>. Clear up confusions or uncertainties.     </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b="1" i="1" smtClean="0">
                <a:latin typeface="Helvetica" charset="0"/>
                <a:ea typeface="ＭＳ Ｐゴシック" charset="0"/>
                <a:cs typeface="Helvetica" charset="0"/>
                <a:sym typeface="Helvetica" charset="0"/>
              </a:rPr>
              <a:t>Closed-end questions.</a:t>
            </a:r>
            <a:r>
              <a:rPr lang="en-US" sz="1800" smtClean="0">
                <a:latin typeface="Helvetica" charset="0"/>
                <a:ea typeface="ＭＳ Ｐゴシック" charset="0"/>
                <a:cs typeface="Helvetica" charset="0"/>
                <a:sym typeface="Helvetica" charset="0"/>
              </a:rPr>
              <a:t> Verify details and facts, often yes or no. </a:t>
            </a: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49" name="Rectangle 1"/>
          <p:cNvSpPr>
            <a:spLocks noGrp="1" noRot="1" noChangeAspect="1" noChangeArrowheads="1"/>
          </p:cNvSpPr>
          <p:nvPr>
            <p:ph type="sldImg"/>
          </p:nvPr>
        </p:nvSpPr>
        <p:spPr>
          <a:solidFill>
            <a:srgbClr val="FFFFFF"/>
          </a:solidFill>
          <a:ln/>
        </p:spPr>
      </p:sp>
      <p:sp>
        <p:nvSpPr>
          <p:cNvPr id="155650"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endParaRPr lang="en-US" altLang="en-US" sz="1800" smtClean="0">
              <a:latin typeface="Helvetica" charset="0"/>
              <a:sym typeface="Helvetica" charset="0"/>
            </a:endParaRPr>
          </a:p>
          <a:p>
            <a:pPr eaLnBrk="1" hangingPunct="1"/>
            <a:r>
              <a:rPr lang="en-US" altLang="en-US" sz="1800" smtClean="0">
                <a:latin typeface="Helvetica" charset="0"/>
                <a:sym typeface="Helvetica" charset="0"/>
              </a:rPr>
              <a:t>Mediator facilitates multiple conversations. </a:t>
            </a:r>
          </a:p>
          <a:p>
            <a:pPr eaLnBrk="1" hangingPunct="1"/>
            <a:endParaRPr lang="en-US" altLang="en-US" sz="1800" smtClean="0">
              <a:latin typeface="Helvetica" charset="0"/>
              <a:sym typeface="Helvetica" charset="0"/>
            </a:endParaRPr>
          </a:p>
          <a:p>
            <a:pPr eaLnBrk="1" hangingPunct="1"/>
            <a:r>
              <a:rPr lang="en-US" altLang="en-US" sz="1800" smtClean="0">
                <a:latin typeface="Helvetica" charset="0"/>
                <a:sym typeface="Helvetica" charset="0"/>
              </a:rPr>
              <a:t>Perceives </a:t>
            </a:r>
            <a:r>
              <a:rPr lang="ja-JP" altLang="en-US" sz="1800" smtClean="0">
                <a:latin typeface="Arial" pitchFamily="34" charset="0"/>
                <a:sym typeface="Helvetica" charset="0"/>
              </a:rPr>
              <a:t>“</a:t>
            </a:r>
            <a:r>
              <a:rPr lang="en-US" altLang="ja-JP" sz="1800" smtClean="0">
                <a:latin typeface="Helvetica" charset="0"/>
                <a:sym typeface="Helvetica" charset="0"/>
              </a:rPr>
              <a:t>broadband</a:t>
            </a:r>
            <a:r>
              <a:rPr lang="ja-JP" altLang="en-US" sz="1800" smtClean="0">
                <a:latin typeface="Arial" pitchFamily="34" charset="0"/>
                <a:sym typeface="Helvetica" charset="0"/>
              </a:rPr>
              <a:t>”</a:t>
            </a:r>
            <a:r>
              <a:rPr lang="en-US" altLang="ja-JP" sz="1800" smtClean="0">
                <a:latin typeface="Helvetica" charset="0"/>
                <a:sym typeface="Helvetica" charset="0"/>
              </a:rPr>
              <a:t> communications. </a:t>
            </a:r>
            <a:endParaRPr lang="en-US" altLang="en-US" sz="1800" smtClean="0">
              <a:latin typeface="Helvetica" charset="0"/>
              <a:sym typeface="Helvetica" charset="0"/>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7" name="Rectangle 1"/>
          <p:cNvSpPr>
            <a:spLocks noGrp="1" noRot="1" noChangeAspect="1" noChangeArrowheads="1"/>
          </p:cNvSpPr>
          <p:nvPr>
            <p:ph type="sldImg"/>
          </p:nvPr>
        </p:nvSpPr>
        <p:spPr>
          <a:solidFill>
            <a:srgbClr val="FFFFFF"/>
          </a:solidFill>
          <a:ln/>
        </p:spPr>
      </p:sp>
      <p:sp>
        <p:nvSpPr>
          <p:cNvPr id="157698"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endParaRPr lang="en-US" altLang="en-US" sz="1800" smtClean="0">
              <a:latin typeface="Helvetica" charset="0"/>
              <a:sym typeface="Helvetica" charset="0"/>
            </a:endParaRPr>
          </a:p>
          <a:p>
            <a:pPr eaLnBrk="1" hangingPunct="1"/>
            <a:r>
              <a:rPr lang="en-US" altLang="en-US" sz="1800" smtClean="0">
                <a:latin typeface="Helvetica" charset="0"/>
                <a:sym typeface="Helvetica" charset="0"/>
              </a:rPr>
              <a:t>A party has an opportunity to listen to self and ask: </a:t>
            </a:r>
          </a:p>
          <a:p>
            <a:pPr eaLnBrk="1" hangingPunct="1"/>
            <a:endParaRPr lang="en-US" altLang="en-US" sz="1800" smtClean="0">
              <a:latin typeface="Helvetica" charset="0"/>
              <a:sym typeface="Helvetica" charset="0"/>
            </a:endParaRPr>
          </a:p>
          <a:p>
            <a:pPr eaLnBrk="1" hangingPunct="1"/>
            <a:r>
              <a:rPr lang="en-US" altLang="en-US" sz="1800" i="1" smtClean="0">
                <a:latin typeface="Helvetica Light" charset="0"/>
                <a:sym typeface="Helvetica Light" charset="0"/>
              </a:rPr>
              <a:t>Does my story reflect who I am? Or does it ring false?  </a:t>
            </a:r>
          </a:p>
          <a:p>
            <a:pPr eaLnBrk="1" hangingPunct="1"/>
            <a:endParaRPr lang="en-US" altLang="en-US" sz="1800" smtClean="0">
              <a:latin typeface="Helvetica" charset="0"/>
              <a:sym typeface="Helvetica" charset="0"/>
            </a:endParaRPr>
          </a:p>
          <a:p>
            <a:pPr eaLnBrk="1" hangingPunct="1"/>
            <a:r>
              <a:rPr lang="en-US" altLang="en-US" sz="1800" smtClean="0">
                <a:latin typeface="Helvetica" charset="0"/>
                <a:sym typeface="Helvetica" charset="0"/>
              </a:rPr>
              <a:t>In contemplative prayer ask, </a:t>
            </a:r>
            <a:r>
              <a:rPr lang="ja-JP" altLang="en-US" sz="1800" i="1" smtClean="0">
                <a:latin typeface="Arial" pitchFamily="34" charset="0"/>
                <a:sym typeface="Helvetica Light" charset="0"/>
              </a:rPr>
              <a:t>“</a:t>
            </a:r>
            <a:r>
              <a:rPr lang="en-US" altLang="ja-JP" sz="1800" i="1" smtClean="0">
                <a:latin typeface="Helvetica Light" charset="0"/>
                <a:sym typeface="Helvetica Light" charset="0"/>
              </a:rPr>
              <a:t>What must I transform?</a:t>
            </a:r>
            <a:r>
              <a:rPr lang="ja-JP" altLang="en-US" sz="1800" i="1" smtClean="0">
                <a:latin typeface="Arial" pitchFamily="34" charset="0"/>
                <a:sym typeface="Helvetica Light" charset="0"/>
              </a:rPr>
              <a:t>”</a:t>
            </a:r>
            <a:endParaRPr lang="en-US" altLang="en-US" sz="1800" i="1" smtClean="0">
              <a:latin typeface="Helvetica Light" charset="0"/>
              <a:sym typeface="Helvetica Light" charset="0"/>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5" name="Rectangle 1"/>
          <p:cNvSpPr>
            <a:spLocks noGrp="1" noRot="1" noChangeAspect="1" noChangeArrowheads="1"/>
          </p:cNvSpPr>
          <p:nvPr>
            <p:ph type="sldImg"/>
          </p:nvPr>
        </p:nvSpPr>
        <p:spPr>
          <a:solidFill>
            <a:srgbClr val="FFFFFF"/>
          </a:solidFill>
          <a:ln/>
        </p:spPr>
      </p:sp>
      <p:sp>
        <p:nvSpPr>
          <p:cNvPr id="159746"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Mediator listens. I-Thou relationship. Truly present. </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Listens to more than words.  </a:t>
            </a:r>
          </a:p>
          <a:p>
            <a:pPr eaLnBrk="1" hangingPunct="1">
              <a:defRPr/>
            </a:pPr>
            <a:endParaRPr lang="en-US" sz="1800" smtClean="0">
              <a:latin typeface="Helvetica" charset="0"/>
              <a:ea typeface="ＭＳ Ｐゴシック" charset="0"/>
              <a:cs typeface="Helvetica" charset="0"/>
              <a:sym typeface="Helvetica" charset="0"/>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3" name="Rectangle 1"/>
          <p:cNvSpPr>
            <a:spLocks noGrp="1" noRot="1" noChangeAspect="1" noChangeArrowheads="1"/>
          </p:cNvSpPr>
          <p:nvPr>
            <p:ph type="sldImg"/>
          </p:nvPr>
        </p:nvSpPr>
        <p:spPr>
          <a:solidFill>
            <a:srgbClr val="FFFFFF"/>
          </a:solidFill>
          <a:ln/>
        </p:spPr>
      </p:sp>
      <p:sp>
        <p:nvSpPr>
          <p:cNvPr id="161794"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Flawed communication - sender and receiver have different pictures in mind. </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Mismatch is a source of conflict. Presents difficulty in resolving conflict. </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Mediator assesses communication for duplication.</a:t>
            </a:r>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1" name="Rectangle 1"/>
          <p:cNvSpPr>
            <a:spLocks noGrp="1" noRot="1" noChangeAspect="1" noChangeArrowheads="1"/>
          </p:cNvSpPr>
          <p:nvPr>
            <p:ph type="sldImg"/>
          </p:nvPr>
        </p:nvSpPr>
        <p:spPr>
          <a:solidFill>
            <a:srgbClr val="FFFFFF"/>
          </a:solidFill>
          <a:ln/>
        </p:spPr>
      </p:sp>
      <p:sp>
        <p:nvSpPr>
          <p:cNvPr id="163842"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Seek to understand - to duplicate, to make an accurate copy. </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Mediator coaches. Works through perceptual distortion. </a:t>
            </a:r>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89" name="Rectangle 1"/>
          <p:cNvSpPr>
            <a:spLocks noGrp="1" noRot="1" noChangeAspect="1" noChangeArrowheads="1"/>
          </p:cNvSpPr>
          <p:nvPr>
            <p:ph type="sldImg"/>
          </p:nvPr>
        </p:nvSpPr>
        <p:spPr>
          <a:solidFill>
            <a:srgbClr val="FFFFFF"/>
          </a:solidFill>
          <a:ln/>
        </p:spPr>
      </p:sp>
      <p:sp>
        <p:nvSpPr>
          <p:cNvPr id="165890"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Spolin Theater Games - Mirror</a:t>
            </a:r>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7" name="Rectangle 1"/>
          <p:cNvSpPr>
            <a:spLocks noGrp="1" noRot="1" noChangeAspect="1" noChangeArrowheads="1"/>
          </p:cNvSpPr>
          <p:nvPr>
            <p:ph type="sldImg"/>
          </p:nvPr>
        </p:nvSpPr>
        <p:spPr>
          <a:solidFill>
            <a:srgbClr val="FFFFFF"/>
          </a:solidFill>
          <a:ln/>
        </p:spPr>
      </p:sp>
      <p:sp>
        <p:nvSpPr>
          <p:cNvPr id="167938"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800" smtClean="0">
              <a:latin typeface="Lucida Grande" charset="0"/>
              <a:ea typeface="ＭＳ Ｐゴシック" charset="0"/>
              <a:cs typeface="Lucida Grande" charset="0"/>
              <a:sym typeface="Lucida Grande" charset="0"/>
            </a:endParaRPr>
          </a:p>
          <a:p>
            <a:pPr eaLnBrk="1" hangingPunct="1">
              <a:defRPr/>
            </a:pPr>
            <a:r>
              <a:rPr lang="en-US" sz="1800" smtClean="0">
                <a:latin typeface="Lucida Grande" charset="0"/>
                <a:ea typeface="ＭＳ Ｐゴシック" charset="0"/>
                <a:cs typeface="Lucida Grande" charset="0"/>
                <a:sym typeface="Lucida Grande" charset="0"/>
              </a:rPr>
              <a:t>Not coercion and domination. </a:t>
            </a:r>
          </a:p>
          <a:p>
            <a:pPr eaLnBrk="1" hangingPunct="1">
              <a:defRPr/>
            </a:pPr>
            <a:endParaRPr lang="en-US" sz="1800" smtClean="0">
              <a:latin typeface="Lucida Grande" charset="0"/>
              <a:ea typeface="ＭＳ Ｐゴシック" charset="0"/>
              <a:cs typeface="Lucida Grande" charset="0"/>
              <a:sym typeface="Lucida Grande" charset="0"/>
            </a:endParaRPr>
          </a:p>
          <a:p>
            <a:pPr eaLnBrk="1" hangingPunct="1">
              <a:defRPr/>
            </a:pPr>
            <a:r>
              <a:rPr lang="en-US" sz="1800" smtClean="0">
                <a:latin typeface="Lucida Grande" charset="0"/>
                <a:ea typeface="ＭＳ Ｐゴシック" charset="0"/>
                <a:cs typeface="Lucida Grande" charset="0"/>
                <a:sym typeface="Lucida Grande" charset="0"/>
              </a:rPr>
              <a:t>If you conform the outcome to your intentions - you have power.</a:t>
            </a:r>
          </a:p>
          <a:p>
            <a:pPr eaLnBrk="1" hangingPunct="1">
              <a:defRPr/>
            </a:pPr>
            <a:endParaRPr lang="en-US" sz="1800" smtClean="0">
              <a:latin typeface="Lucida Grande" charset="0"/>
              <a:ea typeface="ＭＳ Ｐゴシック" charset="0"/>
              <a:cs typeface="Lucida Grande" charset="0"/>
              <a:sym typeface="Lucida Grande" charset="0"/>
            </a:endParaRPr>
          </a:p>
          <a:p>
            <a:pPr eaLnBrk="1" hangingPunct="1">
              <a:defRPr/>
            </a:pPr>
            <a:r>
              <a:rPr lang="en-US" sz="1800" smtClean="0">
                <a:latin typeface="Lucida Grande" charset="0"/>
                <a:ea typeface="ＭＳ Ｐゴシック" charset="0"/>
                <a:cs typeface="Lucida Grande" charset="0"/>
                <a:sym typeface="Lucida Grande" charset="0"/>
              </a:rPr>
              <a:t>If the outcome does not match your desires - you have no power.</a:t>
            </a:r>
          </a:p>
          <a:p>
            <a:pPr eaLnBrk="1" hangingPunct="1">
              <a:defRPr/>
            </a:pPr>
            <a:endParaRPr lang="en-US" sz="1800" smtClean="0">
              <a:latin typeface="Lucida Grande" charset="0"/>
              <a:ea typeface="ＭＳ Ｐゴシック" charset="0"/>
              <a:cs typeface="Lucida Grande" charset="0"/>
              <a:sym typeface="Lucida Grande" charset="0"/>
            </a:endParaRPr>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5" name="Rectangle 1"/>
          <p:cNvSpPr>
            <a:spLocks noGrp="1" noRot="1" noChangeAspect="1" noChangeArrowheads="1"/>
          </p:cNvSpPr>
          <p:nvPr>
            <p:ph type="sldImg"/>
          </p:nvPr>
        </p:nvSpPr>
        <p:spPr>
          <a:solidFill>
            <a:srgbClr val="FFFFFF"/>
          </a:solidFill>
          <a:ln/>
        </p:spPr>
      </p:sp>
      <p:sp>
        <p:nvSpPr>
          <p:cNvPr id="169986"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Expert; Resource; Personal; Referent; Exchange; Hierarchal (status); Reward; Punishment; Spiritual; Divine Providence.</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We often overlook power we possess. Engage in a thorough assessment.</a:t>
            </a:r>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3" name="Rectangle 1"/>
          <p:cNvSpPr>
            <a:spLocks noGrp="1" noRot="1" noChangeAspect="1" noChangeArrowheads="1"/>
          </p:cNvSpPr>
          <p:nvPr>
            <p:ph type="sldImg"/>
          </p:nvPr>
        </p:nvSpPr>
        <p:spPr>
          <a:solidFill>
            <a:srgbClr val="FFFFFF"/>
          </a:solidFill>
          <a:ln/>
        </p:spPr>
      </p:sp>
      <p:sp>
        <p:nvSpPr>
          <p:cNvPr id="172034"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We negotiate the use of power.   </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We seek power that enable a collaborative negotiation.</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Power may be held in abeyance during a mediated negotiation.  </a:t>
            </a:r>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1" name="Rectangle 1"/>
          <p:cNvSpPr>
            <a:spLocks noGrp="1" noRot="1" noChangeAspect="1" noChangeArrowheads="1"/>
          </p:cNvSpPr>
          <p:nvPr>
            <p:ph type="sldImg"/>
          </p:nvPr>
        </p:nvSpPr>
        <p:spPr>
          <a:solidFill>
            <a:srgbClr val="FFFFFF"/>
          </a:solidFill>
          <a:ln/>
        </p:spPr>
      </p:sp>
      <p:sp>
        <p:nvSpPr>
          <p:cNvPr id="174082"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Provide safety and hope to convene.</a:t>
            </a:r>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29" name="Rectangle 1"/>
          <p:cNvSpPr>
            <a:spLocks noGrp="1" noRot="1" noChangeAspect="1" noChangeArrowheads="1"/>
          </p:cNvSpPr>
          <p:nvPr>
            <p:ph type="sldImg"/>
          </p:nvPr>
        </p:nvSpPr>
        <p:spPr>
          <a:solidFill>
            <a:srgbClr val="FFFFFF"/>
          </a:solidFill>
          <a:ln/>
        </p:spPr>
      </p:sp>
      <p:sp>
        <p:nvSpPr>
          <p:cNvPr id="176130"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Apology must satisfy the needs of the harmed party.</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If needs are satisfied, apology will be accepted.  If needs not satisfied, apology will be rejected.</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If an apology is rejected, assess and debug. </a:t>
            </a:r>
            <a:r>
              <a:rPr lang="en-US" sz="1800" i="1" smtClean="0">
                <a:latin typeface="Helvetica" charset="0"/>
                <a:ea typeface="ＭＳ Ｐゴシック" charset="0"/>
                <a:cs typeface="Helvetica" charset="0"/>
                <a:sym typeface="Helvetica" charset="0"/>
              </a:rPr>
              <a:t>What needs are not being met?</a:t>
            </a:r>
          </a:p>
          <a:p>
            <a:pPr eaLnBrk="1" hangingPunct="1">
              <a:defRPr/>
            </a:pPr>
            <a:r>
              <a:rPr lang="en-US" sz="1800" smtClean="0">
                <a:latin typeface="Helvetica" charset="0"/>
                <a:ea typeface="ＭＳ Ｐゴシック" charset="0"/>
                <a:cs typeface="Helvetica" charset="0"/>
                <a:sym typeface="Helvetica" charset="0"/>
              </a:rPr>
              <a:t> </a:t>
            </a:r>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7" name="Rectangle 1"/>
          <p:cNvSpPr>
            <a:spLocks noGrp="1" noRot="1" noChangeAspect="1" noChangeArrowheads="1"/>
          </p:cNvSpPr>
          <p:nvPr>
            <p:ph type="sldImg"/>
          </p:nvPr>
        </p:nvSpPr>
        <p:spPr>
          <a:solidFill>
            <a:srgbClr val="FFFFFF"/>
          </a:solidFill>
          <a:ln/>
        </p:spPr>
      </p:sp>
      <p:sp>
        <p:nvSpPr>
          <p:cNvPr id="178178"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4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ERRORS:</a:t>
            </a:r>
          </a:p>
          <a:p>
            <a:pPr eaLnBrk="1" hangingPunct="1">
              <a:defRPr/>
            </a:pPr>
            <a:r>
              <a:rPr lang="en-US" sz="1800" smtClean="0">
                <a:latin typeface="Helvetica" charset="0"/>
                <a:ea typeface="ＭＳ Ｐゴシック" charset="0"/>
                <a:cs typeface="Helvetica" charset="0"/>
                <a:sym typeface="Helvetica" charset="0"/>
              </a:rPr>
              <a:t>Failure to show respect. </a:t>
            </a:r>
          </a:p>
          <a:p>
            <a:pPr eaLnBrk="1" hangingPunct="1">
              <a:defRPr/>
            </a:pPr>
            <a:r>
              <a:rPr lang="en-US" sz="1800" smtClean="0">
                <a:latin typeface="Helvetica" charset="0"/>
                <a:ea typeface="ＭＳ Ｐゴシック" charset="0"/>
                <a:cs typeface="Helvetica" charset="0"/>
                <a:sym typeface="Helvetica" charset="0"/>
              </a:rPr>
              <a:t>Superior attitude. </a:t>
            </a:r>
          </a:p>
          <a:p>
            <a:pPr eaLnBrk="1" hangingPunct="1">
              <a:defRPr/>
            </a:pPr>
            <a:r>
              <a:rPr lang="en-US" sz="1800" smtClean="0">
                <a:latin typeface="Helvetica" charset="0"/>
                <a:ea typeface="ＭＳ Ｐゴシック" charset="0"/>
                <a:cs typeface="Helvetica" charset="0"/>
                <a:sym typeface="Helvetica" charset="0"/>
              </a:rPr>
              <a:t>Apology mumbled as an aside.</a:t>
            </a:r>
          </a:p>
          <a:p>
            <a:pPr eaLnBrk="1" hangingPunct="1">
              <a:defRPr/>
            </a:pPr>
            <a:r>
              <a:rPr lang="en-US" sz="1800" smtClean="0">
                <a:latin typeface="Helvetica" charset="0"/>
                <a:ea typeface="ＭＳ Ｐゴシック" charset="0"/>
                <a:cs typeface="Helvetica" charset="0"/>
                <a:sym typeface="Helvetica" charset="0"/>
              </a:rPr>
              <a:t>Attempt to maintain dominance or coercion. </a:t>
            </a:r>
          </a:p>
          <a:p>
            <a:pPr eaLnBrk="1" hangingPunct="1">
              <a:defRPr/>
            </a:pPr>
            <a:r>
              <a:rPr lang="en-US" sz="1800" smtClean="0">
                <a:latin typeface="Helvetica" charset="0"/>
                <a:ea typeface="ＭＳ Ｐゴシック" charset="0"/>
                <a:cs typeface="Helvetica" charset="0"/>
                <a:sym typeface="Helvetica" charset="0"/>
              </a:rPr>
              <a:t>Offender concerned with his status, not the status of the harmed party. </a:t>
            </a:r>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5" name="Rectangle 1"/>
          <p:cNvSpPr>
            <a:spLocks noGrp="1" noRot="1" noChangeAspect="1" noChangeArrowheads="1"/>
          </p:cNvSpPr>
          <p:nvPr>
            <p:ph type="sldImg"/>
          </p:nvPr>
        </p:nvSpPr>
        <p:spPr>
          <a:solidFill>
            <a:srgbClr val="FFFFFF"/>
          </a:solidFill>
          <a:ln/>
        </p:spPr>
      </p:sp>
      <p:sp>
        <p:nvSpPr>
          <p:cNvPr id="180226"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endParaRPr lang="en-US" altLang="en-US" sz="1400" smtClean="0">
              <a:latin typeface="Helvetica" charset="0"/>
              <a:sym typeface="Helvetica" charset="0"/>
            </a:endParaRPr>
          </a:p>
          <a:p>
            <a:pPr eaLnBrk="1" hangingPunct="1"/>
            <a:r>
              <a:rPr lang="en-US" altLang="en-US" sz="1800" smtClean="0">
                <a:latin typeface="Helvetica" charset="0"/>
                <a:sym typeface="Helvetica" charset="0"/>
              </a:rPr>
              <a:t>ERRORS: </a:t>
            </a:r>
          </a:p>
          <a:p>
            <a:pPr eaLnBrk="1" hangingPunct="1"/>
            <a:r>
              <a:rPr lang="en-US" altLang="en-US" sz="1800" smtClean="0">
                <a:latin typeface="Helvetica" charset="0"/>
                <a:sym typeface="Helvetica" charset="0"/>
              </a:rPr>
              <a:t>Failure to communicate an understanding of the severity of harm.</a:t>
            </a:r>
          </a:p>
          <a:p>
            <a:pPr eaLnBrk="1" hangingPunct="1"/>
            <a:endParaRPr lang="en-US" altLang="en-US" sz="1800" smtClean="0">
              <a:latin typeface="Helvetica" charset="0"/>
              <a:sym typeface="Helvetica" charset="0"/>
            </a:endParaRPr>
          </a:p>
          <a:p>
            <a:pPr eaLnBrk="1" hangingPunct="1"/>
            <a:r>
              <a:rPr lang="en-US" altLang="en-US" sz="1800" smtClean="0">
                <a:latin typeface="Helvetica" charset="0"/>
                <a:sym typeface="Helvetica" charset="0"/>
              </a:rPr>
              <a:t>Counterfeit empathy that fails to connect with other</a:t>
            </a:r>
            <a:r>
              <a:rPr lang="ja-JP" altLang="en-US" sz="1800" smtClean="0">
                <a:latin typeface="Arial" pitchFamily="34" charset="0"/>
                <a:sym typeface="Helvetica" charset="0"/>
              </a:rPr>
              <a:t>’</a:t>
            </a:r>
            <a:r>
              <a:rPr lang="en-US" altLang="ja-JP" sz="1800" smtClean="0">
                <a:latin typeface="Helvetica" charset="0"/>
                <a:sym typeface="Helvetica" charset="0"/>
              </a:rPr>
              <a:t>s pain.</a:t>
            </a:r>
          </a:p>
          <a:p>
            <a:pPr eaLnBrk="1" hangingPunct="1"/>
            <a:endParaRPr lang="en-US" altLang="en-US" sz="1800" smtClean="0">
              <a:latin typeface="Helvetica" charset="0"/>
              <a:sym typeface="Helvetica" charset="0"/>
            </a:endParaRPr>
          </a:p>
          <a:p>
            <a:pPr eaLnBrk="1" hangingPunct="1"/>
            <a:r>
              <a:rPr lang="en-US" altLang="en-US" sz="1800" smtClean="0">
                <a:latin typeface="Helvetica" charset="0"/>
                <a:sym typeface="Helvetica" charset="0"/>
              </a:rPr>
              <a:t>Questioning or challenging the victim</a:t>
            </a:r>
            <a:r>
              <a:rPr lang="ja-JP" altLang="en-US" sz="1800" smtClean="0">
                <a:latin typeface="Arial" pitchFamily="34" charset="0"/>
                <a:sym typeface="Helvetica" charset="0"/>
              </a:rPr>
              <a:t>’</a:t>
            </a:r>
            <a:r>
              <a:rPr lang="en-US" altLang="ja-JP" sz="1800" smtClean="0">
                <a:latin typeface="Helvetica" charset="0"/>
                <a:sym typeface="Helvetica" charset="0"/>
              </a:rPr>
              <a:t>s suffering. </a:t>
            </a:r>
          </a:p>
          <a:p>
            <a:pPr eaLnBrk="1" hangingPunct="1"/>
            <a:endParaRPr lang="en-US" altLang="en-US" sz="1400" smtClean="0">
              <a:latin typeface="Helvetica" charset="0"/>
              <a:sym typeface="Helvetica" charset="0"/>
            </a:endParaRPr>
          </a:p>
          <a:p>
            <a:pPr eaLnBrk="1" hangingPunct="1"/>
            <a:endParaRPr lang="en-US" altLang="en-US" sz="2200" smtClean="0">
              <a:latin typeface="Lucida Grande" charset="0"/>
              <a:sym typeface="Lucida Grande" charset="0"/>
            </a:endParaRPr>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3" name="Rectangle 1"/>
          <p:cNvSpPr>
            <a:spLocks noGrp="1" noRot="1" noChangeAspect="1" noChangeArrowheads="1"/>
          </p:cNvSpPr>
          <p:nvPr>
            <p:ph type="sldImg"/>
          </p:nvPr>
        </p:nvSpPr>
        <p:spPr>
          <a:solidFill>
            <a:srgbClr val="FFFFFF"/>
          </a:solidFill>
          <a:ln/>
        </p:spPr>
      </p:sp>
      <p:sp>
        <p:nvSpPr>
          <p:cNvPr id="182274"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4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ERRORS: </a:t>
            </a:r>
          </a:p>
          <a:p>
            <a:pPr eaLnBrk="1" hangingPunct="1">
              <a:defRPr/>
            </a:pPr>
            <a:r>
              <a:rPr lang="en-US" sz="1800" smtClean="0">
                <a:latin typeface="Helvetica" charset="0"/>
                <a:ea typeface="ＭＳ Ｐゴシック" charset="0"/>
                <a:cs typeface="Helvetica" charset="0"/>
                <a:sym typeface="Helvetica" charset="0"/>
              </a:rPr>
              <a:t>Apologizing for wrong or unimportant act.</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Deflecting blame; assigning blame to victim. </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Claiming not responsible for own actions. </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Failure to grasp how transgressions harm relationship.</a:t>
            </a:r>
          </a:p>
          <a:p>
            <a:pPr eaLnBrk="1" hangingPunct="1">
              <a:defRPr/>
            </a:pPr>
            <a:endParaRPr lang="en-US" sz="1400" smtClean="0">
              <a:latin typeface="Helvetica" charset="0"/>
              <a:ea typeface="ＭＳ Ｐゴシック" charset="0"/>
              <a:cs typeface="Helvetica" charset="0"/>
              <a:sym typeface="Helvetica" charset="0"/>
            </a:endParaRPr>
          </a:p>
          <a:p>
            <a:pPr eaLnBrk="1" hangingPunct="1">
              <a:defRPr/>
            </a:pPr>
            <a:endParaRPr lang="en-US" sz="2200" smtClean="0">
              <a:latin typeface="Lucida Grande" charset="0"/>
              <a:ea typeface="ＭＳ Ｐゴシック" charset="0"/>
              <a:cs typeface="Lucida Grande" charset="0"/>
              <a:sym typeface="Lucida Grande" charset="0"/>
            </a:endParaRPr>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1" name="Rectangle 1"/>
          <p:cNvSpPr>
            <a:spLocks noGrp="1" noRot="1" noChangeAspect="1" noChangeArrowheads="1"/>
          </p:cNvSpPr>
          <p:nvPr>
            <p:ph type="sldImg"/>
          </p:nvPr>
        </p:nvSpPr>
        <p:spPr>
          <a:solidFill>
            <a:srgbClr val="FFFFFF"/>
          </a:solidFill>
          <a:ln/>
        </p:spPr>
      </p:sp>
      <p:sp>
        <p:nvSpPr>
          <p:cNvPr id="184322"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4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ERRORS: </a:t>
            </a:r>
          </a:p>
          <a:p>
            <a:pPr eaLnBrk="1" hangingPunct="1">
              <a:defRPr/>
            </a:pPr>
            <a:r>
              <a:rPr lang="en-US" sz="1800" smtClean="0">
                <a:latin typeface="Helvetica" charset="0"/>
                <a:ea typeface="ＭＳ Ｐゴシック" charset="0"/>
                <a:cs typeface="Helvetica" charset="0"/>
                <a:sym typeface="Helvetica" charset="0"/>
              </a:rPr>
              <a:t>Regret detached from moral relationship.</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Refusal to exercise moral choice.</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Violation of moral ground of relationship. </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Violation of Golden Rule. </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Denial of moral grain of the universe.</a:t>
            </a:r>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369" name="Rectangle 1"/>
          <p:cNvSpPr>
            <a:spLocks noGrp="1" noRot="1" noChangeAspect="1" noChangeArrowheads="1"/>
          </p:cNvSpPr>
          <p:nvPr>
            <p:ph type="sldImg"/>
          </p:nvPr>
        </p:nvSpPr>
        <p:spPr>
          <a:solidFill>
            <a:srgbClr val="FFFFFF"/>
          </a:solidFill>
          <a:ln/>
        </p:spPr>
      </p:sp>
      <p:sp>
        <p:nvSpPr>
          <p:cNvPr id="186370"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4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ERRORS: </a:t>
            </a:r>
          </a:p>
          <a:p>
            <a:pPr eaLnBrk="1" hangingPunct="1">
              <a:defRPr/>
            </a:pPr>
            <a:r>
              <a:rPr lang="en-US" sz="1800" smtClean="0">
                <a:latin typeface="Helvetica" charset="0"/>
                <a:ea typeface="ＭＳ Ｐゴシック" charset="0"/>
                <a:cs typeface="Helvetica" charset="0"/>
                <a:sym typeface="Helvetica" charset="0"/>
              </a:rPr>
              <a:t>Focus on relieving burden of transgressions; excluding concern for harmed party. </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Lack of balance between absolution and restitution. </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Assuming apology warrants forgiveness.</a:t>
            </a:r>
          </a:p>
          <a:p>
            <a:pPr eaLnBrk="1" hangingPunct="1">
              <a:defRPr/>
            </a:pPr>
            <a:endParaRPr lang="en-US" sz="1800" smtClean="0">
              <a:latin typeface="Helvetica" charset="0"/>
              <a:ea typeface="ＭＳ Ｐゴシック" charset="0"/>
              <a:cs typeface="Helvetica" charset="0"/>
              <a:sym typeface="Helvetica" charset="0"/>
            </a:endParaRPr>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7" name="Rectangle 1"/>
          <p:cNvSpPr>
            <a:spLocks noGrp="1" noRot="1" noChangeAspect="1" noChangeArrowheads="1"/>
          </p:cNvSpPr>
          <p:nvPr>
            <p:ph type="sldImg"/>
          </p:nvPr>
        </p:nvSpPr>
        <p:spPr>
          <a:solidFill>
            <a:srgbClr val="FFFFFF"/>
          </a:solidFill>
          <a:ln/>
        </p:spPr>
      </p:sp>
      <p:sp>
        <p:nvSpPr>
          <p:cNvPr id="188418"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4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ERRORS: </a:t>
            </a:r>
          </a:p>
          <a:p>
            <a:pPr eaLnBrk="1" hangingPunct="1">
              <a:defRPr/>
            </a:pPr>
            <a:r>
              <a:rPr lang="en-US" sz="1800" smtClean="0">
                <a:latin typeface="Helvetica" charset="0"/>
                <a:ea typeface="ＭＳ Ｐゴシック" charset="0"/>
                <a:cs typeface="Helvetica" charset="0"/>
                <a:sym typeface="Helvetica" charset="0"/>
              </a:rPr>
              <a:t>Offering restitution to wrong party. </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Failure to plan restitution in meaningful way.</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Restitution not grounded in reality. </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Failing to balance restitution with harm delivered.</a:t>
            </a:r>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5" name="Rectangle 1"/>
          <p:cNvSpPr>
            <a:spLocks noGrp="1" noRot="1" noChangeAspect="1" noChangeArrowheads="1"/>
          </p:cNvSpPr>
          <p:nvPr>
            <p:ph type="sldImg"/>
          </p:nvPr>
        </p:nvSpPr>
        <p:spPr>
          <a:solidFill>
            <a:srgbClr val="FFFFFF"/>
          </a:solidFill>
          <a:ln/>
        </p:spPr>
      </p:sp>
      <p:sp>
        <p:nvSpPr>
          <p:cNvPr id="190466"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endParaRPr lang="en-US" altLang="en-US" sz="1400" smtClean="0">
              <a:latin typeface="Helvetica" charset="0"/>
              <a:sym typeface="Helvetica" charset="0"/>
            </a:endParaRPr>
          </a:p>
          <a:p>
            <a:pPr eaLnBrk="1" hangingPunct="1"/>
            <a:r>
              <a:rPr lang="en-US" altLang="en-US" sz="1800" smtClean="0">
                <a:latin typeface="Helvetica" charset="0"/>
                <a:sym typeface="Helvetica" charset="0"/>
              </a:rPr>
              <a:t>ERRORS: </a:t>
            </a:r>
          </a:p>
          <a:p>
            <a:pPr eaLnBrk="1" hangingPunct="1"/>
            <a:r>
              <a:rPr lang="en-US" altLang="en-US" sz="1800" smtClean="0">
                <a:latin typeface="Helvetica" charset="0"/>
                <a:sym typeface="Helvetica" charset="0"/>
              </a:rPr>
              <a:t>Failure to recognize psychological and emotional damage.</a:t>
            </a:r>
          </a:p>
          <a:p>
            <a:pPr eaLnBrk="1" hangingPunct="1"/>
            <a:endParaRPr lang="en-US" altLang="en-US" sz="1800" smtClean="0">
              <a:latin typeface="Helvetica" charset="0"/>
              <a:sym typeface="Helvetica" charset="0"/>
            </a:endParaRPr>
          </a:p>
          <a:p>
            <a:pPr eaLnBrk="1" hangingPunct="1"/>
            <a:r>
              <a:rPr lang="en-US" altLang="en-US" sz="1800" smtClean="0">
                <a:latin typeface="Helvetica" charset="0"/>
                <a:sym typeface="Helvetica" charset="0"/>
              </a:rPr>
              <a:t>Failure to acknowledge negative effect on other</a:t>
            </a:r>
            <a:r>
              <a:rPr lang="ja-JP" altLang="en-US" sz="1800" smtClean="0">
                <a:latin typeface="Arial" pitchFamily="34" charset="0"/>
                <a:sym typeface="Helvetica" charset="0"/>
              </a:rPr>
              <a:t>’</a:t>
            </a:r>
            <a:r>
              <a:rPr lang="en-US" altLang="ja-JP" sz="1800" smtClean="0">
                <a:latin typeface="Helvetica" charset="0"/>
                <a:sym typeface="Helvetica" charset="0"/>
              </a:rPr>
              <a:t>s identity.</a:t>
            </a:r>
          </a:p>
          <a:p>
            <a:pPr eaLnBrk="1" hangingPunct="1"/>
            <a:endParaRPr lang="en-US" altLang="en-US" sz="1800" smtClean="0">
              <a:latin typeface="Helvetica" charset="0"/>
              <a:sym typeface="Helvetica" charset="0"/>
            </a:endParaRPr>
          </a:p>
          <a:p>
            <a:pPr eaLnBrk="1" hangingPunct="1"/>
            <a:r>
              <a:rPr lang="en-US" altLang="en-US" sz="1800" smtClean="0">
                <a:latin typeface="Helvetica" charset="0"/>
                <a:sym typeface="Helvetica" charset="0"/>
              </a:rPr>
              <a:t>Failure to recognize Face Loss; failure to Restore Face. </a:t>
            </a:r>
          </a:p>
          <a:p>
            <a:pPr eaLnBrk="1" hangingPunct="1"/>
            <a:endParaRPr lang="en-US" altLang="en-US" sz="1800" smtClean="0">
              <a:latin typeface="Helvetica" charset="0"/>
              <a:sym typeface="Helvetica" charset="0"/>
            </a:endParaRPr>
          </a:p>
          <a:p>
            <a:pPr eaLnBrk="1" hangingPunct="1"/>
            <a:r>
              <a:rPr lang="en-US" altLang="en-US" sz="1800" smtClean="0">
                <a:latin typeface="Helvetica" charset="0"/>
                <a:sym typeface="Helvetica" charset="0"/>
              </a:rPr>
              <a:t>Forcing other to express weakness or vulnerability.</a:t>
            </a:r>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3" name="Rectangle 1"/>
          <p:cNvSpPr>
            <a:spLocks noGrp="1" noRot="1" noChangeAspect="1" noChangeArrowheads="1"/>
          </p:cNvSpPr>
          <p:nvPr>
            <p:ph type="sldImg"/>
          </p:nvPr>
        </p:nvSpPr>
        <p:spPr>
          <a:solidFill>
            <a:srgbClr val="FFFFFF"/>
          </a:solidFill>
          <a:ln/>
        </p:spPr>
      </p:sp>
      <p:sp>
        <p:nvSpPr>
          <p:cNvPr id="192514"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4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ERRORS: </a:t>
            </a:r>
          </a:p>
          <a:p>
            <a:pPr eaLnBrk="1" hangingPunct="1">
              <a:defRPr/>
            </a:pPr>
            <a:r>
              <a:rPr lang="en-US" sz="1800" smtClean="0">
                <a:latin typeface="Helvetica" charset="0"/>
                <a:ea typeface="ＭＳ Ｐゴシック" charset="0"/>
                <a:cs typeface="Helvetica" charset="0"/>
                <a:sym typeface="Helvetica" charset="0"/>
              </a:rPr>
              <a:t>Failure to clearly communicate desire for reconciliation.</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Apology appears tactical or insincere.</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Inciting distrust by not clearly communicating remorse.</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Failure to honor freedom of harmed party to reject the apology.  </a:t>
            </a:r>
          </a:p>
          <a:p>
            <a:pPr eaLnBrk="1" hangingPunct="1">
              <a:defRPr/>
            </a:pPr>
            <a:endParaRPr lang="en-US" sz="1800" smtClean="0">
              <a:latin typeface="Helvetica" charset="0"/>
              <a:ea typeface="ＭＳ Ｐゴシック" charset="0"/>
              <a:cs typeface="Helvetica" charset="0"/>
              <a:sym typeface="Helvetica" charset="0"/>
            </a:endParaRPr>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61" name="Rectangle 1"/>
          <p:cNvSpPr>
            <a:spLocks noGrp="1" noRot="1" noChangeAspect="1" noChangeArrowheads="1"/>
          </p:cNvSpPr>
          <p:nvPr>
            <p:ph type="sldImg"/>
          </p:nvPr>
        </p:nvSpPr>
        <p:spPr>
          <a:solidFill>
            <a:srgbClr val="FFFFFF"/>
          </a:solidFill>
          <a:ln/>
        </p:spPr>
      </p:sp>
      <p:sp>
        <p:nvSpPr>
          <p:cNvPr id="194562"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4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ERRORS: </a:t>
            </a:r>
          </a:p>
          <a:p>
            <a:pPr eaLnBrk="1" hangingPunct="1">
              <a:defRPr/>
            </a:pPr>
            <a:r>
              <a:rPr lang="en-US" sz="1800" smtClean="0">
                <a:latin typeface="Helvetica" charset="0"/>
                <a:ea typeface="ＭＳ Ｐゴシック" charset="0"/>
                <a:cs typeface="Helvetica" charset="0"/>
                <a:sym typeface="Helvetica" charset="0"/>
              </a:rPr>
              <a:t>Failing to acknowledge repeating pattern of harm.</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Failure to show remorse; unfeeling psychopath.</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Failure to pledge to not repeat harm.</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Failure to offer realistic plan for behavior change. </a:t>
            </a:r>
          </a:p>
          <a:p>
            <a:pPr eaLnBrk="1" hangingPunct="1">
              <a:defRPr/>
            </a:pPr>
            <a:endParaRPr lang="en-US" sz="1800" smtClean="0">
              <a:latin typeface="Helvetica" charset="0"/>
              <a:ea typeface="ＭＳ Ｐゴシック" charset="0"/>
              <a:cs typeface="Helvetica" charset="0"/>
              <a:sym typeface="Helvetica" charset="0"/>
            </a:endParaRPr>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09" name="Rectangle 1"/>
          <p:cNvSpPr>
            <a:spLocks noGrp="1" noRot="1" noChangeAspect="1" noChangeArrowheads="1"/>
          </p:cNvSpPr>
          <p:nvPr>
            <p:ph type="sldImg"/>
          </p:nvPr>
        </p:nvSpPr>
        <p:spPr>
          <a:solidFill>
            <a:srgbClr val="FFFFFF"/>
          </a:solidFill>
          <a:ln/>
        </p:spPr>
      </p:sp>
      <p:sp>
        <p:nvSpPr>
          <p:cNvPr id="196610"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4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ERRORS: </a:t>
            </a:r>
          </a:p>
          <a:p>
            <a:pPr eaLnBrk="1" hangingPunct="1">
              <a:defRPr/>
            </a:pPr>
            <a:r>
              <a:rPr lang="en-US" sz="1800" smtClean="0">
                <a:latin typeface="Helvetica" charset="0"/>
                <a:ea typeface="ＭＳ Ｐゴシック" charset="0"/>
                <a:cs typeface="Helvetica" charset="0"/>
                <a:sym typeface="Helvetica" charset="0"/>
              </a:rPr>
              <a:t>Apology that appears coercive or manipulative.</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Failure to express apology as expression of free will. </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No convincing expression of self control.</a:t>
            </a:r>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657" name="Rectangle 1"/>
          <p:cNvSpPr>
            <a:spLocks noGrp="1" noRot="1" noChangeAspect="1" noChangeArrowheads="1"/>
          </p:cNvSpPr>
          <p:nvPr>
            <p:ph type="sldImg"/>
          </p:nvPr>
        </p:nvSpPr>
        <p:spPr>
          <a:solidFill>
            <a:srgbClr val="FFFFFF"/>
          </a:solidFill>
          <a:ln/>
        </p:spPr>
      </p:sp>
      <p:sp>
        <p:nvSpPr>
          <p:cNvPr id="198658"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4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ERRORS: </a:t>
            </a:r>
          </a:p>
          <a:p>
            <a:pPr eaLnBrk="1" hangingPunct="1">
              <a:defRPr/>
            </a:pPr>
            <a:r>
              <a:rPr lang="en-US" sz="1800" smtClean="0">
                <a:latin typeface="Helvetica" charset="0"/>
                <a:ea typeface="ＭＳ Ｐゴシック" charset="0"/>
                <a:cs typeface="Helvetica" charset="0"/>
                <a:sym typeface="Helvetica" charset="0"/>
              </a:rPr>
              <a:t>Failure to endow apology with sufficient respect.</a:t>
            </a:r>
          </a:p>
          <a:p>
            <a:pPr eaLnBrk="1" hangingPunct="1">
              <a:defRPr/>
            </a:pPr>
            <a:r>
              <a:rPr lang="en-US" sz="1800" smtClean="0">
                <a:latin typeface="Helvetica" charset="0"/>
                <a:ea typeface="ＭＳ Ｐゴシック" charset="0"/>
                <a:cs typeface="Helvetica" charset="0"/>
                <a:sym typeface="Helvetica" charset="0"/>
              </a:rPr>
              <a:t> </a:t>
            </a:r>
          </a:p>
          <a:p>
            <a:pPr eaLnBrk="1" hangingPunct="1">
              <a:defRPr/>
            </a:pPr>
            <a:r>
              <a:rPr lang="en-US" sz="1800" smtClean="0">
                <a:latin typeface="Helvetica" charset="0"/>
                <a:ea typeface="ＭＳ Ｐゴシック" charset="0"/>
                <a:cs typeface="Helvetica" charset="0"/>
                <a:sym typeface="Helvetica" charset="0"/>
              </a:rPr>
              <a:t>Failure to examine conscience. </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Failure to speak from heart and soul. </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Failure of apology to lift up the other. </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Failing to strengthen divine relationship. </a:t>
            </a:r>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705" name="Rectangle 1"/>
          <p:cNvSpPr>
            <a:spLocks noGrp="1" noRot="1" noChangeAspect="1" noChangeArrowheads="1"/>
          </p:cNvSpPr>
          <p:nvPr>
            <p:ph type="sldImg"/>
          </p:nvPr>
        </p:nvSpPr>
        <p:spPr>
          <a:solidFill>
            <a:srgbClr val="FFFFFF"/>
          </a:solidFill>
          <a:ln/>
        </p:spPr>
      </p:sp>
      <p:sp>
        <p:nvSpPr>
          <p:cNvPr id="200706"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4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ERRORS: </a:t>
            </a:r>
          </a:p>
          <a:p>
            <a:pPr eaLnBrk="1" hangingPunct="1">
              <a:defRPr/>
            </a:pPr>
            <a:r>
              <a:rPr lang="en-US" sz="1800" smtClean="0">
                <a:latin typeface="Helvetica" charset="0"/>
                <a:ea typeface="ＭＳ Ｐゴシック" charset="0"/>
                <a:cs typeface="Helvetica" charset="0"/>
                <a:sym typeface="Helvetica" charset="0"/>
              </a:rPr>
              <a:t>Unclear or illogical explanation; confusion or mystery. Lack of clarity.</a:t>
            </a:r>
          </a:p>
          <a:p>
            <a:pPr eaLnBrk="1" hangingPunct="1">
              <a:defRPr/>
            </a:pPr>
            <a:r>
              <a:rPr lang="en-US" sz="1800" smtClean="0">
                <a:latin typeface="Helvetica" charset="0"/>
                <a:ea typeface="ＭＳ Ｐゴシック" charset="0"/>
                <a:cs typeface="Helvetica" charset="0"/>
                <a:sym typeface="Helvetica" charset="0"/>
              </a:rPr>
              <a:t> </a:t>
            </a:r>
          </a:p>
          <a:p>
            <a:pPr eaLnBrk="1" hangingPunct="1">
              <a:defRPr/>
            </a:pPr>
            <a:r>
              <a:rPr lang="en-US" sz="1800" smtClean="0">
                <a:latin typeface="Helvetica" charset="0"/>
                <a:ea typeface="ＭＳ Ｐゴシック" charset="0"/>
                <a:cs typeface="Helvetica" charset="0"/>
                <a:sym typeface="Helvetica" charset="0"/>
              </a:rPr>
              <a:t>Justifying or denying actual events or transgressions.</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Failing to clarify previous deception; failure to set record straight. </a:t>
            </a:r>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3" name="Rectangle 1"/>
          <p:cNvSpPr>
            <a:spLocks noGrp="1" noRot="1" noChangeAspect="1" noChangeArrowheads="1"/>
          </p:cNvSpPr>
          <p:nvPr>
            <p:ph type="sldImg"/>
          </p:nvPr>
        </p:nvSpPr>
        <p:spPr>
          <a:solidFill>
            <a:srgbClr val="FFFFFF"/>
          </a:solidFill>
          <a:ln/>
        </p:spPr>
      </p:sp>
      <p:sp>
        <p:nvSpPr>
          <p:cNvPr id="202754"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4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ERRORS: </a:t>
            </a:r>
          </a:p>
          <a:p>
            <a:pPr eaLnBrk="1" hangingPunct="1">
              <a:defRPr/>
            </a:pPr>
            <a:r>
              <a:rPr lang="en-US" sz="1800" smtClean="0">
                <a:latin typeface="Helvetica" charset="0"/>
                <a:ea typeface="ＭＳ Ｐゴシック" charset="0"/>
                <a:cs typeface="Helvetica" charset="0"/>
                <a:sym typeface="Helvetica" charset="0"/>
              </a:rPr>
              <a:t>Failure to solicit apology as opening concession.</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Failure to create sufficient safety for an apology.</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Failure to recognize face-saving role of an apology.</a:t>
            </a:r>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1" name="Rectangle 1"/>
          <p:cNvSpPr>
            <a:spLocks noGrp="1" noRot="1" noChangeAspect="1" noChangeArrowheads="1"/>
          </p:cNvSpPr>
          <p:nvPr>
            <p:ph type="sldImg"/>
          </p:nvPr>
        </p:nvSpPr>
        <p:spPr>
          <a:solidFill>
            <a:srgbClr val="FFFFFF"/>
          </a:solidFill>
          <a:ln/>
        </p:spPr>
      </p:sp>
      <p:sp>
        <p:nvSpPr>
          <p:cNvPr id="204802"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4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ERRORS:</a:t>
            </a:r>
          </a:p>
          <a:p>
            <a:pPr eaLnBrk="1" hangingPunct="1">
              <a:defRPr/>
            </a:pPr>
            <a:r>
              <a:rPr lang="en-US" sz="1800" smtClean="0">
                <a:latin typeface="Helvetica" charset="0"/>
                <a:ea typeface="ＭＳ Ｐゴシック" charset="0"/>
                <a:cs typeface="Helvetica" charset="0"/>
                <a:sym typeface="Helvetica" charset="0"/>
              </a:rPr>
              <a:t>Interrupting emerging confession.</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Failure to hear and acknowledge confession. </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Failure to allow confession to deepen so as to unburden wrongdoer.</a:t>
            </a:r>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849" name="Rectangle 1"/>
          <p:cNvSpPr>
            <a:spLocks noGrp="1" noRot="1" noChangeAspect="1" noChangeArrowheads="1"/>
          </p:cNvSpPr>
          <p:nvPr>
            <p:ph type="sldImg"/>
          </p:nvPr>
        </p:nvSpPr>
        <p:spPr>
          <a:solidFill>
            <a:srgbClr val="FFFFFF"/>
          </a:solidFill>
          <a:ln/>
        </p:spPr>
      </p:sp>
      <p:sp>
        <p:nvSpPr>
          <p:cNvPr id="206850"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Forgiveness is a transcendent gift, from God.</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endParaRPr lang="en-US" sz="1800" smtClean="0">
              <a:latin typeface="Helvetica" charset="0"/>
              <a:ea typeface="ＭＳ Ｐゴシック" charset="0"/>
              <a:cs typeface="Helvetica" charset="0"/>
              <a:sym typeface="Helvetica" charset="0"/>
            </a:endParaRPr>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897" name="Rectangle 1"/>
          <p:cNvSpPr>
            <a:spLocks noGrp="1" noRot="1" noChangeAspect="1" noChangeArrowheads="1"/>
          </p:cNvSpPr>
          <p:nvPr>
            <p:ph type="sldImg"/>
          </p:nvPr>
        </p:nvSpPr>
        <p:spPr>
          <a:solidFill>
            <a:srgbClr val="FFFFFF"/>
          </a:solidFill>
          <a:ln/>
        </p:spPr>
      </p:sp>
      <p:sp>
        <p:nvSpPr>
          <p:cNvPr id="208898"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endParaRPr lang="en-US" altLang="en-US" sz="1800" smtClean="0">
              <a:latin typeface="Helvetica" charset="0"/>
              <a:sym typeface="Helvetica" charset="0"/>
            </a:endParaRPr>
          </a:p>
          <a:p>
            <a:pPr eaLnBrk="1" hangingPunct="1"/>
            <a:r>
              <a:rPr lang="en-US" altLang="en-US" sz="1800" smtClean="0">
                <a:latin typeface="Helvetica" charset="0"/>
                <a:sym typeface="Helvetica" charset="0"/>
              </a:rPr>
              <a:t>Forgiveness is not logical. It is not a product of rational thought. </a:t>
            </a:r>
          </a:p>
          <a:p>
            <a:pPr eaLnBrk="1" hangingPunct="1"/>
            <a:endParaRPr lang="en-US" altLang="en-US" sz="1800" smtClean="0">
              <a:latin typeface="Helvetica" charset="0"/>
              <a:sym typeface="Helvetica" charset="0"/>
            </a:endParaRPr>
          </a:p>
          <a:p>
            <a:pPr eaLnBrk="1" hangingPunct="1"/>
            <a:r>
              <a:rPr lang="en-US" altLang="en-US" sz="1800" smtClean="0">
                <a:latin typeface="Helvetica" charset="0"/>
                <a:sym typeface="Helvetica" charset="0"/>
              </a:rPr>
              <a:t>Forgiveness does not arise from reason, but rather from God</a:t>
            </a:r>
            <a:r>
              <a:rPr lang="ja-JP" altLang="en-US" sz="1800" smtClean="0">
                <a:latin typeface="Arial" pitchFamily="34" charset="0"/>
                <a:sym typeface="Helvetica" charset="0"/>
              </a:rPr>
              <a:t>’</a:t>
            </a:r>
            <a:r>
              <a:rPr lang="en-US" altLang="ja-JP" sz="1800" smtClean="0">
                <a:latin typeface="Helvetica" charset="0"/>
                <a:sym typeface="Helvetica" charset="0"/>
              </a:rPr>
              <a:t>s grace. </a:t>
            </a:r>
            <a:endParaRPr lang="en-US" altLang="en-US" sz="1800" smtClean="0">
              <a:latin typeface="Helvetica" charset="0"/>
              <a:sym typeface="Helvetica" charset="0"/>
            </a:endParaRPr>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0945" name="Rectangle 1"/>
          <p:cNvSpPr>
            <a:spLocks noGrp="1" noRot="1" noChangeAspect="1" noChangeArrowheads="1"/>
          </p:cNvSpPr>
          <p:nvPr>
            <p:ph type="sldImg"/>
          </p:nvPr>
        </p:nvSpPr>
        <p:spPr>
          <a:solidFill>
            <a:srgbClr val="FFFFFF"/>
          </a:solidFill>
          <a:ln/>
        </p:spPr>
      </p:sp>
      <p:sp>
        <p:nvSpPr>
          <p:cNvPr id="210946"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endParaRPr lang="en-US" altLang="en-US" sz="1800" smtClean="0">
              <a:latin typeface="Helvetica" charset="0"/>
              <a:sym typeface="Helvetica" charset="0"/>
            </a:endParaRPr>
          </a:p>
          <a:p>
            <a:pPr eaLnBrk="1" hangingPunct="1"/>
            <a:r>
              <a:rPr lang="en-US" altLang="en-US" sz="1800" smtClean="0">
                <a:latin typeface="Helvetica" charset="0"/>
                <a:sym typeface="Helvetica" charset="0"/>
              </a:rPr>
              <a:t>When we forgive we do not seek to balance the scales. We accept scales are </a:t>
            </a:r>
            <a:r>
              <a:rPr lang="en-US" altLang="en-US" sz="1800" i="1" smtClean="0">
                <a:latin typeface="Helvetica" charset="0"/>
                <a:sym typeface="Helvetica" charset="0"/>
              </a:rPr>
              <a:t>not balanced</a:t>
            </a:r>
            <a:r>
              <a:rPr lang="en-US" altLang="en-US" sz="1800" smtClean="0">
                <a:latin typeface="Helvetica" charset="0"/>
                <a:sym typeface="Helvetica" charset="0"/>
              </a:rPr>
              <a:t>. </a:t>
            </a:r>
          </a:p>
          <a:p>
            <a:pPr eaLnBrk="1" hangingPunct="1"/>
            <a:endParaRPr lang="en-US" altLang="en-US" sz="1800" smtClean="0">
              <a:latin typeface="Helvetica" charset="0"/>
              <a:sym typeface="Helvetica" charset="0"/>
            </a:endParaRPr>
          </a:p>
          <a:p>
            <a:pPr eaLnBrk="1" hangingPunct="1"/>
            <a:r>
              <a:rPr lang="en-US" altLang="en-US" sz="1800" smtClean="0">
                <a:latin typeface="Helvetica" charset="0"/>
                <a:sym typeface="Helvetica" charset="0"/>
              </a:rPr>
              <a:t>Secular world has difficulty understanding forgiveness, as they do not know God</a:t>
            </a:r>
            <a:r>
              <a:rPr lang="ja-JP" altLang="en-US" sz="1800" smtClean="0">
                <a:latin typeface="Arial" pitchFamily="34" charset="0"/>
                <a:sym typeface="Helvetica" charset="0"/>
              </a:rPr>
              <a:t>’</a:t>
            </a:r>
            <a:r>
              <a:rPr lang="en-US" altLang="ja-JP" sz="1800" smtClean="0">
                <a:latin typeface="Helvetica" charset="0"/>
                <a:sym typeface="Helvetica" charset="0"/>
              </a:rPr>
              <a:t>s forgiveness.</a:t>
            </a:r>
            <a:endParaRPr lang="en-US" altLang="en-US" sz="1800" smtClean="0">
              <a:latin typeface="Helvetica" charset="0"/>
              <a:sym typeface="Helvetica" charset="0"/>
            </a:endParaRPr>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993" name="Rectangle 1"/>
          <p:cNvSpPr>
            <a:spLocks noGrp="1" noRot="1" noChangeAspect="1" noChangeArrowheads="1"/>
          </p:cNvSpPr>
          <p:nvPr>
            <p:ph type="sldImg"/>
          </p:nvPr>
        </p:nvSpPr>
        <p:spPr>
          <a:solidFill>
            <a:srgbClr val="FFFFFF"/>
          </a:solidFill>
          <a:ln/>
        </p:spPr>
      </p:sp>
      <p:sp>
        <p:nvSpPr>
          <p:cNvPr id="212994"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800" smtClean="0">
              <a:latin typeface="Lucida Grande" charset="0"/>
              <a:ea typeface="ＭＳ Ｐゴシック" charset="0"/>
              <a:cs typeface="Lucida Grande" charset="0"/>
              <a:sym typeface="Lucida Grande" charset="0"/>
            </a:endParaRPr>
          </a:p>
          <a:p>
            <a:pPr eaLnBrk="1" hangingPunct="1">
              <a:defRPr/>
            </a:pPr>
            <a:r>
              <a:rPr lang="en-US" sz="1800" smtClean="0">
                <a:latin typeface="Lucida Grande" charset="0"/>
                <a:ea typeface="ＭＳ Ｐゴシック" charset="0"/>
                <a:cs typeface="Lucida Grande" charset="0"/>
                <a:sym typeface="Lucida Grande" charset="0"/>
              </a:rPr>
              <a:t>Forgiveness is a decision. A choice.  An act of Free Will.</a:t>
            </a:r>
          </a:p>
          <a:p>
            <a:pPr eaLnBrk="1" hangingPunct="1">
              <a:defRPr/>
            </a:pPr>
            <a:endParaRPr lang="en-US" sz="1800" smtClean="0">
              <a:latin typeface="Lucida Grande" charset="0"/>
              <a:ea typeface="ＭＳ Ｐゴシック" charset="0"/>
              <a:cs typeface="Lucida Grande" charset="0"/>
              <a:sym typeface="Lucida Grande" charset="0"/>
            </a:endParaRPr>
          </a:p>
          <a:p>
            <a:pPr eaLnBrk="1" hangingPunct="1">
              <a:defRPr/>
            </a:pPr>
            <a:r>
              <a:rPr lang="en-US" sz="1800" smtClean="0">
                <a:latin typeface="Lucida Grande" charset="0"/>
                <a:ea typeface="ＭＳ Ｐゴシック" charset="0"/>
                <a:cs typeface="Lucida Grande" charset="0"/>
                <a:sym typeface="Lucida Grande" charset="0"/>
              </a:rPr>
              <a:t>We decide to forgive, then we learn how.</a:t>
            </a:r>
          </a:p>
          <a:p>
            <a:pPr eaLnBrk="1" hangingPunct="1">
              <a:defRPr/>
            </a:pPr>
            <a:endParaRPr lang="en-US" sz="1800" smtClean="0">
              <a:latin typeface="Lucida Grande" charset="0"/>
              <a:ea typeface="ＭＳ Ｐゴシック" charset="0"/>
              <a:cs typeface="Lucida Grande" charset="0"/>
              <a:sym typeface="Lucida Grande" charset="0"/>
            </a:endParaRPr>
          </a:p>
          <a:p>
            <a:pPr eaLnBrk="1" hangingPunct="1">
              <a:defRPr/>
            </a:pPr>
            <a:r>
              <a:rPr lang="en-US" sz="1800" smtClean="0">
                <a:latin typeface="Lucida Grande" charset="0"/>
                <a:ea typeface="ＭＳ Ｐゴシック" charset="0"/>
                <a:cs typeface="Lucida Grande" charset="0"/>
                <a:sym typeface="Lucida Grande" charset="0"/>
              </a:rPr>
              <a:t>We jump and then learn to fly. </a:t>
            </a:r>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41" name="Rectangle 1"/>
          <p:cNvSpPr>
            <a:spLocks noGrp="1" noRot="1" noChangeAspect="1" noChangeArrowheads="1"/>
          </p:cNvSpPr>
          <p:nvPr>
            <p:ph type="sldImg"/>
          </p:nvPr>
        </p:nvSpPr>
        <p:spPr>
          <a:solidFill>
            <a:srgbClr val="FFFFFF"/>
          </a:solidFill>
          <a:ln/>
        </p:spPr>
      </p:sp>
      <p:sp>
        <p:nvSpPr>
          <p:cNvPr id="215042"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800" smtClean="0">
              <a:latin typeface="Lucida Grande" charset="0"/>
              <a:ea typeface="ＭＳ Ｐゴシック" charset="0"/>
              <a:cs typeface="Lucida Grande" charset="0"/>
              <a:sym typeface="Lucida Grande" charset="0"/>
            </a:endParaRPr>
          </a:p>
          <a:p>
            <a:pPr eaLnBrk="1" hangingPunct="1">
              <a:defRPr/>
            </a:pPr>
            <a:endParaRPr lang="en-US" sz="1800" smtClean="0">
              <a:latin typeface="Lucida Grande" charset="0"/>
              <a:ea typeface="ＭＳ Ｐゴシック" charset="0"/>
              <a:cs typeface="Lucida Grande" charset="0"/>
              <a:sym typeface="Lucida Grande" charset="0"/>
            </a:endParaRPr>
          </a:p>
          <a:p>
            <a:pPr eaLnBrk="1" hangingPunct="1">
              <a:defRPr/>
            </a:pPr>
            <a:r>
              <a:rPr lang="en-US" sz="1800" smtClean="0">
                <a:latin typeface="Lucida Grande" charset="0"/>
                <a:ea typeface="ＭＳ Ｐゴシック" charset="0"/>
                <a:cs typeface="Lucida Grande" charset="0"/>
                <a:sym typeface="Lucida Grande" charset="0"/>
              </a:rPr>
              <a:t>Adverse consequences accumulate when we act out an urge for revenge.</a:t>
            </a:r>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7089" name="Rectangle 1"/>
          <p:cNvSpPr>
            <a:spLocks noGrp="1" noRot="1" noChangeAspect="1" noChangeArrowheads="1"/>
          </p:cNvSpPr>
          <p:nvPr>
            <p:ph type="sldImg"/>
          </p:nvPr>
        </p:nvSpPr>
        <p:spPr>
          <a:solidFill>
            <a:srgbClr val="FFFFFF"/>
          </a:solidFill>
          <a:ln/>
        </p:spPr>
      </p:sp>
      <p:sp>
        <p:nvSpPr>
          <p:cNvPr id="217090"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800" smtClean="0">
              <a:latin typeface="Lucida Grande" charset="0"/>
              <a:ea typeface="ＭＳ Ｐゴシック" charset="0"/>
              <a:cs typeface="Lucida Grande" charset="0"/>
              <a:sym typeface="Lucida Grande" charset="0"/>
            </a:endParaRPr>
          </a:p>
          <a:p>
            <a:pPr eaLnBrk="1" hangingPunct="1">
              <a:defRPr/>
            </a:pPr>
            <a:endParaRPr lang="en-US" sz="1800" smtClean="0">
              <a:latin typeface="Lucida Grande" charset="0"/>
              <a:ea typeface="ＭＳ Ｐゴシック" charset="0"/>
              <a:cs typeface="Lucida Grande" charset="0"/>
              <a:sym typeface="Lucida Grande" charset="0"/>
            </a:endParaRPr>
          </a:p>
          <a:p>
            <a:pPr eaLnBrk="1" hangingPunct="1">
              <a:defRPr/>
            </a:pPr>
            <a:r>
              <a:rPr lang="en-US" sz="1800" smtClean="0">
                <a:latin typeface="Lucida Grande" charset="0"/>
                <a:ea typeface="ＭＳ Ｐゴシック" charset="0"/>
                <a:cs typeface="Lucida Grande" charset="0"/>
                <a:sym typeface="Lucida Grande" charset="0"/>
              </a:rPr>
              <a:t>Adverse consequences accrue when we seek to diminish or eliminate our consciousness of wounds. </a:t>
            </a:r>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137" name="Rectangle 1"/>
          <p:cNvSpPr>
            <a:spLocks noGrp="1" noRot="1" noChangeAspect="1" noChangeArrowheads="1"/>
          </p:cNvSpPr>
          <p:nvPr>
            <p:ph type="sldImg"/>
          </p:nvPr>
        </p:nvSpPr>
        <p:spPr>
          <a:solidFill>
            <a:srgbClr val="FFFFFF"/>
          </a:solidFill>
          <a:ln/>
        </p:spPr>
      </p:sp>
      <p:sp>
        <p:nvSpPr>
          <p:cNvPr id="219138"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Negative outcomes can accompany our decision to assume a victim posture.</a:t>
            </a:r>
          </a:p>
        </p:txBody>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1185" name="Rectangle 1"/>
          <p:cNvSpPr>
            <a:spLocks noGrp="1" noRot="1" noChangeAspect="1" noChangeArrowheads="1"/>
          </p:cNvSpPr>
          <p:nvPr>
            <p:ph type="sldImg"/>
          </p:nvPr>
        </p:nvSpPr>
        <p:spPr>
          <a:solidFill>
            <a:srgbClr val="FFFFFF"/>
          </a:solidFill>
          <a:ln/>
        </p:spPr>
      </p:sp>
      <p:sp>
        <p:nvSpPr>
          <p:cNvPr id="221186"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800" smtClean="0">
              <a:latin typeface="Lucida Grande" charset="0"/>
              <a:ea typeface="ＭＳ Ｐゴシック" charset="0"/>
              <a:cs typeface="Lucida Grande" charset="0"/>
              <a:sym typeface="Lucida Grande" charset="0"/>
            </a:endParaRPr>
          </a:p>
          <a:p>
            <a:pPr eaLnBrk="1" hangingPunct="1">
              <a:defRPr/>
            </a:pPr>
            <a:r>
              <a:rPr lang="en-US" sz="1800" smtClean="0">
                <a:latin typeface="Lucida Grande" charset="0"/>
                <a:ea typeface="ＭＳ Ｐゴシック" charset="0"/>
                <a:cs typeface="Lucida Grande" charset="0"/>
                <a:sym typeface="Lucida Grande" charset="0"/>
              </a:rPr>
              <a:t>Seeking the peace of heaven while in the worldly realm, may be futile. </a:t>
            </a:r>
          </a:p>
          <a:p>
            <a:pPr eaLnBrk="1" hangingPunct="1">
              <a:defRPr/>
            </a:pPr>
            <a:endParaRPr lang="en-US" sz="1800" smtClean="0">
              <a:latin typeface="Lucida Grande" charset="0"/>
              <a:ea typeface="ＭＳ Ｐゴシック" charset="0"/>
              <a:cs typeface="Lucida Grande" charset="0"/>
              <a:sym typeface="Lucida Grande" charset="0"/>
            </a:endParaRPr>
          </a:p>
          <a:p>
            <a:pPr eaLnBrk="1" hangingPunct="1">
              <a:defRPr/>
            </a:pPr>
            <a:r>
              <a:rPr lang="en-US" sz="1800" smtClean="0">
                <a:latin typeface="Lucida Grande" charset="0"/>
                <a:ea typeface="ＭＳ Ｐゴシック" charset="0"/>
                <a:cs typeface="Lucida Grande" charset="0"/>
                <a:sym typeface="Lucida Grande" charset="0"/>
              </a:rPr>
              <a:t>We become bitter when we discover the Fallen World is not ideal, not heaven. </a:t>
            </a:r>
          </a:p>
        </p:txBody>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3233" name="Rectangle 1"/>
          <p:cNvSpPr>
            <a:spLocks noGrp="1" noRot="1" noChangeAspect="1" noChangeArrowheads="1"/>
          </p:cNvSpPr>
          <p:nvPr>
            <p:ph type="sldImg"/>
          </p:nvPr>
        </p:nvSpPr>
        <p:spPr>
          <a:solidFill>
            <a:srgbClr val="FFFFFF"/>
          </a:solidFill>
          <a:ln/>
        </p:spPr>
      </p:sp>
      <p:sp>
        <p:nvSpPr>
          <p:cNvPr id="223234"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endParaRPr lang="en-US" altLang="en-US" sz="1800" smtClean="0">
              <a:latin typeface="Helvetica" charset="0"/>
              <a:sym typeface="Helvetica" charset="0"/>
            </a:endParaRPr>
          </a:p>
          <a:p>
            <a:pPr eaLnBrk="1" hangingPunct="1"/>
            <a:r>
              <a:rPr lang="en-US" altLang="en-US" sz="1800" smtClean="0">
                <a:latin typeface="Helvetica" charset="0"/>
                <a:sym typeface="Helvetica" charset="0"/>
              </a:rPr>
              <a:t>Without experience of divine forgiveness we are unable to forgive self. We cannot imagine we deserve forgiveness. </a:t>
            </a:r>
          </a:p>
          <a:p>
            <a:pPr eaLnBrk="1" hangingPunct="1"/>
            <a:endParaRPr lang="en-US" altLang="en-US" sz="1800" smtClean="0">
              <a:latin typeface="Helvetica" charset="0"/>
              <a:sym typeface="Helvetica" charset="0"/>
            </a:endParaRPr>
          </a:p>
          <a:p>
            <a:pPr eaLnBrk="1" hangingPunct="1"/>
            <a:r>
              <a:rPr lang="en-US" altLang="en-US" sz="1800" smtClean="0">
                <a:latin typeface="Helvetica" charset="0"/>
                <a:sym typeface="Helvetica" charset="0"/>
              </a:rPr>
              <a:t>Christ</a:t>
            </a:r>
            <a:r>
              <a:rPr lang="ja-JP" altLang="en-US" sz="1800" smtClean="0">
                <a:latin typeface="Arial" pitchFamily="34" charset="0"/>
                <a:sym typeface="Helvetica" charset="0"/>
              </a:rPr>
              <a:t>’</a:t>
            </a:r>
            <a:r>
              <a:rPr lang="en-US" altLang="ja-JP" sz="1800" smtClean="0">
                <a:latin typeface="Helvetica" charset="0"/>
                <a:sym typeface="Helvetica" charset="0"/>
              </a:rPr>
              <a:t>s forgiveness empowers us to forgive another. Only solution to the world</a:t>
            </a:r>
            <a:r>
              <a:rPr lang="ja-JP" altLang="en-US" sz="1800" smtClean="0">
                <a:latin typeface="Arial" pitchFamily="34" charset="0"/>
                <a:sym typeface="Helvetica" charset="0"/>
              </a:rPr>
              <a:t>’</a:t>
            </a:r>
            <a:r>
              <a:rPr lang="en-US" altLang="ja-JP" sz="1800" smtClean="0">
                <a:latin typeface="Helvetica" charset="0"/>
                <a:sym typeface="Helvetica" charset="0"/>
              </a:rPr>
              <a:t>s problems.</a:t>
            </a:r>
            <a:endParaRPr lang="en-US" altLang="en-US" sz="1800" smtClean="0">
              <a:latin typeface="Helvetica" charset="0"/>
              <a:sym typeface="Helvetica" charset="0"/>
            </a:endParaRPr>
          </a:p>
        </p:txBody>
      </p:sp>
    </p:spTree>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81" name="Rectangle 1"/>
          <p:cNvSpPr>
            <a:spLocks noGrp="1" noRot="1" noChangeAspect="1" noChangeArrowheads="1"/>
          </p:cNvSpPr>
          <p:nvPr>
            <p:ph type="sldImg"/>
          </p:nvPr>
        </p:nvSpPr>
        <p:spPr>
          <a:solidFill>
            <a:srgbClr val="FFFFFF"/>
          </a:solidFill>
          <a:ln/>
        </p:spPr>
      </p:sp>
      <p:sp>
        <p:nvSpPr>
          <p:cNvPr id="225282"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In choosing to forgive we recognize we have been endowed with Free Will. </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Through sanctifying grace we act from a supernatural perspective.</a:t>
            </a:r>
          </a:p>
        </p:txBody>
      </p:sp>
    </p:spTree>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329" name="Rectangle 1"/>
          <p:cNvSpPr>
            <a:spLocks noGrp="1" noRot="1" noChangeAspect="1" noChangeArrowheads="1"/>
          </p:cNvSpPr>
          <p:nvPr>
            <p:ph type="sldImg"/>
          </p:nvPr>
        </p:nvSpPr>
        <p:spPr>
          <a:solidFill>
            <a:srgbClr val="FFFFFF"/>
          </a:solidFill>
          <a:ln/>
        </p:spPr>
      </p:sp>
      <p:sp>
        <p:nvSpPr>
          <p:cNvPr id="227330"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Retreats. Hermitage. Time outs. </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Seeking quiet. Stillness.</a:t>
            </a:r>
          </a:p>
        </p:txBody>
      </p:sp>
    </p:spTree>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9377" name="Rectangle 1"/>
          <p:cNvSpPr>
            <a:spLocks noGrp="1" noRot="1" noChangeAspect="1" noChangeArrowheads="1"/>
          </p:cNvSpPr>
          <p:nvPr>
            <p:ph type="sldImg"/>
          </p:nvPr>
        </p:nvSpPr>
        <p:spPr>
          <a:solidFill>
            <a:srgbClr val="FFFFFF"/>
          </a:solidFill>
          <a:ln/>
        </p:spPr>
      </p:sp>
      <p:sp>
        <p:nvSpPr>
          <p:cNvPr id="229378"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Do aspects of our identity seem fundamental, but are attachments to falsehoods? </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What must be jettisoned to free us from sticky flypaper of conflict? </a:t>
            </a:r>
          </a:p>
        </p:txBody>
      </p:sp>
    </p:spTree>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425" name="Rectangle 1"/>
          <p:cNvSpPr>
            <a:spLocks noGrp="1" noRot="1" noChangeAspect="1" noChangeArrowheads="1"/>
          </p:cNvSpPr>
          <p:nvPr>
            <p:ph type="sldImg"/>
          </p:nvPr>
        </p:nvSpPr>
        <p:spPr>
          <a:solidFill>
            <a:srgbClr val="FFFFFF"/>
          </a:solidFill>
          <a:ln/>
        </p:spPr>
      </p:sp>
      <p:sp>
        <p:nvSpPr>
          <p:cNvPr id="231426"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Parties in conflict can become stuck in impasse. </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Flypaper, quicksand, spider web. </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endParaRPr lang="en-US" sz="1800" smtClean="0">
              <a:latin typeface="Helvetica" charset="0"/>
              <a:ea typeface="ＭＳ Ｐゴシック" charset="0"/>
              <a:cs typeface="Helvetica" charset="0"/>
              <a:sym typeface="Helvetica" charset="0"/>
            </a:endParaRPr>
          </a:p>
        </p:txBody>
      </p:sp>
    </p:spTree>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3473" name="Rectangle 1"/>
          <p:cNvSpPr>
            <a:spLocks noGrp="1" noRot="1" noChangeAspect="1" noChangeArrowheads="1"/>
          </p:cNvSpPr>
          <p:nvPr>
            <p:ph type="sldImg"/>
          </p:nvPr>
        </p:nvSpPr>
        <p:spPr>
          <a:solidFill>
            <a:srgbClr val="FFFFFF"/>
          </a:solidFill>
          <a:ln/>
        </p:spPr>
      </p:sp>
      <p:sp>
        <p:nvSpPr>
          <p:cNvPr id="233474"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Easy to identify causes present, but difficult to identify missing, invisible, or hidden influences. </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When assessment does not make sense  - we look for hidden influences. </a:t>
            </a:r>
          </a:p>
          <a:p>
            <a:pPr eaLnBrk="1" hangingPunct="1">
              <a:defRPr/>
            </a:pPr>
            <a:endParaRPr lang="en-US" sz="1800" smtClean="0">
              <a:latin typeface="Helvetica" charset="0"/>
              <a:ea typeface="ＭＳ Ｐゴシック" charset="0"/>
              <a:cs typeface="Helvetica" charset="0"/>
              <a:sym typeface="Helvetica" charset="0"/>
            </a:endParaRPr>
          </a:p>
        </p:txBody>
      </p:sp>
    </p:spTree>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21" name="Rectangle 1"/>
          <p:cNvSpPr>
            <a:spLocks noGrp="1" noRot="1" noChangeAspect="1" noChangeArrowheads="1"/>
          </p:cNvSpPr>
          <p:nvPr>
            <p:ph type="sldImg"/>
          </p:nvPr>
        </p:nvSpPr>
        <p:spPr>
          <a:solidFill>
            <a:srgbClr val="FFFFFF"/>
          </a:solidFill>
          <a:ln/>
        </p:spPr>
      </p:sp>
      <p:sp>
        <p:nvSpPr>
          <p:cNvPr id="235522"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We may discover intentions, acts, desires, and positions that oppose God. </a:t>
            </a:r>
            <a:br>
              <a:rPr lang="en-US" sz="1800" smtClean="0">
                <a:latin typeface="Helvetica" charset="0"/>
                <a:ea typeface="ＭＳ Ｐゴシック" charset="0"/>
                <a:cs typeface="Helvetica" charset="0"/>
                <a:sym typeface="Helvetica" charset="0"/>
              </a:rPr>
            </a:br>
            <a:r>
              <a:rPr lang="en-US" sz="1800" smtClean="0">
                <a:latin typeface="Helvetica" charset="0"/>
                <a:ea typeface="ＭＳ Ｐゴシック" charset="0"/>
                <a:cs typeface="Helvetica" charset="0"/>
                <a:sym typeface="Helvetica" charset="0"/>
              </a:rPr>
              <a:t/>
            </a:r>
            <a:br>
              <a:rPr lang="en-US" sz="1800" smtClean="0">
                <a:latin typeface="Helvetica" charset="0"/>
                <a:ea typeface="ＭＳ Ｐゴシック" charset="0"/>
                <a:cs typeface="Helvetica" charset="0"/>
                <a:sym typeface="Helvetica" charset="0"/>
              </a:rPr>
            </a:br>
            <a:r>
              <a:rPr lang="en-US" sz="1800" smtClean="0">
                <a:latin typeface="Helvetica" charset="0"/>
                <a:ea typeface="ＭＳ Ｐゴシック" charset="0"/>
                <a:cs typeface="Helvetica" charset="0"/>
                <a:sym typeface="Helvetica" charset="0"/>
              </a:rPr>
              <a:t>We recognize as evil. </a:t>
            </a:r>
          </a:p>
        </p:txBody>
      </p:sp>
    </p:spTree>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7569" name="Rectangle 1"/>
          <p:cNvSpPr>
            <a:spLocks noGrp="1" noRot="1" noChangeAspect="1" noChangeArrowheads="1"/>
          </p:cNvSpPr>
          <p:nvPr>
            <p:ph type="sldImg"/>
          </p:nvPr>
        </p:nvSpPr>
        <p:spPr>
          <a:solidFill>
            <a:srgbClr val="FFFFFF"/>
          </a:solidFill>
          <a:ln/>
        </p:spPr>
      </p:sp>
      <p:sp>
        <p:nvSpPr>
          <p:cNvPr id="237570"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Primary driver of unresolved conflict is a hidden influence. </a:t>
            </a:r>
            <a:r>
              <a:rPr lang="en-US" sz="1800" i="1" smtClean="0">
                <a:latin typeface="Helvetica" charset="0"/>
                <a:ea typeface="ＭＳ Ｐゴシック" charset="0"/>
                <a:cs typeface="Helvetica" charset="0"/>
                <a:sym typeface="Helvetica" charset="0"/>
              </a:rPr>
              <a:t>The destructive third party.</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Disparages Party I </a:t>
            </a:r>
            <a:r>
              <a:rPr lang="en-US" sz="1800" i="1" smtClean="0">
                <a:latin typeface="Helvetica" charset="0"/>
                <a:ea typeface="ＭＳ Ｐゴシック" charset="0"/>
                <a:cs typeface="Helvetica" charset="0"/>
                <a:sym typeface="Helvetica" charset="0"/>
              </a:rPr>
              <a:t>AND</a:t>
            </a:r>
            <a:r>
              <a:rPr lang="en-US" sz="1800" smtClean="0">
                <a:latin typeface="Helvetica" charset="0"/>
                <a:ea typeface="ＭＳ Ｐゴシック" charset="0"/>
                <a:cs typeface="Helvetica" charset="0"/>
                <a:sym typeface="Helvetica" charset="0"/>
              </a:rPr>
              <a:t> II, causing suspicion, alarm, distrust or fear. Parties fail to discover cause. In Genesis, the Serpent is a destructive third party. </a:t>
            </a:r>
          </a:p>
        </p:txBody>
      </p:sp>
    </p:spTree>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7" name="Rectangle 1"/>
          <p:cNvSpPr>
            <a:spLocks noGrp="1" noRot="1" noChangeAspect="1" noChangeArrowheads="1"/>
          </p:cNvSpPr>
          <p:nvPr>
            <p:ph type="sldImg"/>
          </p:nvPr>
        </p:nvSpPr>
        <p:spPr>
          <a:solidFill>
            <a:srgbClr val="FFFFFF"/>
          </a:solidFill>
          <a:ln/>
        </p:spPr>
      </p:sp>
      <p:sp>
        <p:nvSpPr>
          <p:cNvPr id="239618"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endParaRPr lang="en-US" altLang="en-US" sz="1800" smtClean="0">
              <a:latin typeface="Helvetica" charset="0"/>
              <a:sym typeface="Helvetica" charset="0"/>
            </a:endParaRPr>
          </a:p>
          <a:p>
            <a:pPr eaLnBrk="1" hangingPunct="1"/>
            <a:r>
              <a:rPr lang="en-US" altLang="en-US" sz="1800" smtClean="0">
                <a:latin typeface="Helvetica" charset="0"/>
                <a:sym typeface="Helvetica" charset="0"/>
              </a:rPr>
              <a:t>When we abandon free will and responsibility, we blame nature, the universe, or God. We may abandon God</a:t>
            </a:r>
            <a:r>
              <a:rPr lang="ja-JP" altLang="en-US" sz="1800" smtClean="0">
                <a:latin typeface="Arial" pitchFamily="34" charset="0"/>
                <a:sym typeface="Helvetica" charset="0"/>
              </a:rPr>
              <a:t>’</a:t>
            </a:r>
            <a:r>
              <a:rPr lang="en-US" altLang="ja-JP" sz="1800" smtClean="0">
                <a:latin typeface="Helvetica" charset="0"/>
                <a:sym typeface="Helvetica" charset="0"/>
              </a:rPr>
              <a:t>s grace. We become trapped in worldly imperfection. </a:t>
            </a:r>
          </a:p>
          <a:p>
            <a:pPr eaLnBrk="1" hangingPunct="1"/>
            <a:endParaRPr lang="en-US" altLang="en-US" sz="1800" smtClean="0">
              <a:latin typeface="Helvetica" charset="0"/>
              <a:sym typeface="Helvetica" charset="0"/>
            </a:endParaRPr>
          </a:p>
          <a:p>
            <a:pPr eaLnBrk="1" hangingPunct="1"/>
            <a:r>
              <a:rPr lang="en-US" altLang="en-US" sz="1800" smtClean="0">
                <a:latin typeface="Helvetica" charset="0"/>
                <a:sym typeface="Helvetica" charset="0"/>
              </a:rPr>
              <a:t>St. Peter was forced into a new approach in the Garden of Gethsemane; We, too, must learn anew. </a:t>
            </a:r>
          </a:p>
        </p:txBody>
      </p:sp>
    </p:spTree>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665" name="Rectangle 1"/>
          <p:cNvSpPr>
            <a:spLocks noGrp="1" noRot="1" noChangeAspect="1" noChangeArrowheads="1"/>
          </p:cNvSpPr>
          <p:nvPr>
            <p:ph type="sldImg"/>
          </p:nvPr>
        </p:nvSpPr>
        <p:spPr>
          <a:solidFill>
            <a:srgbClr val="FFFFFF"/>
          </a:solidFill>
          <a:ln/>
        </p:spPr>
      </p:sp>
      <p:sp>
        <p:nvSpPr>
          <p:cNvPr id="241666"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Identify and manage deception, a tool of the Destructive Party. </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Redraft narrative to correct benign deception. Also address serious and intentional deception.  </a:t>
            </a:r>
          </a:p>
        </p:txBody>
      </p:sp>
    </p:spTree>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3713" name="Rectangle 1"/>
          <p:cNvSpPr>
            <a:spLocks noGrp="1" noRot="1" noChangeAspect="1" noChangeArrowheads="1"/>
          </p:cNvSpPr>
          <p:nvPr>
            <p:ph type="sldImg"/>
          </p:nvPr>
        </p:nvSpPr>
        <p:spPr>
          <a:solidFill>
            <a:srgbClr val="FFFFFF"/>
          </a:solidFill>
          <a:ln/>
        </p:spPr>
      </p:sp>
      <p:sp>
        <p:nvSpPr>
          <p:cNvPr id="243714"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In the manner of television detective Columbo (Peter Falk), the mediator assumes the role of harmless bumbler, as he seeks clues that reveal the true situation. </a:t>
            </a:r>
          </a:p>
        </p:txBody>
      </p:sp>
    </p:spTree>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61" name="Rectangle 1"/>
          <p:cNvSpPr>
            <a:spLocks noGrp="1" noRot="1" noChangeAspect="1" noChangeArrowheads="1"/>
          </p:cNvSpPr>
          <p:nvPr>
            <p:ph type="sldImg"/>
          </p:nvPr>
        </p:nvSpPr>
        <p:spPr>
          <a:solidFill>
            <a:srgbClr val="FFFFFF"/>
          </a:solidFill>
          <a:ln/>
        </p:spPr>
      </p:sp>
      <p:sp>
        <p:nvSpPr>
          <p:cNvPr id="245762"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Discernment is vital if we are to identify the true nature of the conflict.</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A mediator facilitates discovery and discernment, bringing about accurate perceptions.  </a:t>
            </a:r>
          </a:p>
        </p:txBody>
      </p:sp>
    </p:spTree>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809" name="Rectangle 1"/>
          <p:cNvSpPr>
            <a:spLocks noGrp="1" noRot="1" noChangeAspect="1" noChangeArrowheads="1"/>
          </p:cNvSpPr>
          <p:nvPr>
            <p:ph type="sldImg"/>
          </p:nvPr>
        </p:nvSpPr>
        <p:spPr>
          <a:solidFill>
            <a:srgbClr val="FFFFFF"/>
          </a:solidFill>
          <a:ln/>
        </p:spPr>
      </p:sp>
      <p:sp>
        <p:nvSpPr>
          <p:cNvPr id="247810"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When parties recognize the hidden influence, its effect dissipates or disappears. Often this is all that is needed for conflict to resolve. </a:t>
            </a:r>
          </a:p>
        </p:txBody>
      </p:sp>
    </p:spTree>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9857" name="Rectangle 1"/>
          <p:cNvSpPr>
            <a:spLocks noGrp="1" noRot="1" noChangeAspect="1" noChangeArrowheads="1"/>
          </p:cNvSpPr>
          <p:nvPr>
            <p:ph type="sldImg"/>
          </p:nvPr>
        </p:nvSpPr>
        <p:spPr>
          <a:solidFill>
            <a:srgbClr val="FFFFFF"/>
          </a:solidFill>
          <a:ln/>
        </p:spPr>
      </p:sp>
      <p:sp>
        <p:nvSpPr>
          <p:cNvPr id="249858"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endParaRPr lang="en-US" altLang="en-US" sz="1800" smtClean="0">
              <a:latin typeface="Helvetica" charset="0"/>
              <a:sym typeface="Helvetica" charset="0"/>
            </a:endParaRPr>
          </a:p>
          <a:p>
            <a:pPr eaLnBrk="1" hangingPunct="1"/>
            <a:r>
              <a:rPr lang="en-US" altLang="en-US" sz="1800" smtClean="0">
                <a:latin typeface="Helvetica" charset="0"/>
                <a:sym typeface="Helvetica" charset="0"/>
              </a:rPr>
              <a:t>Mediation provides a </a:t>
            </a:r>
            <a:r>
              <a:rPr lang="ja-JP" altLang="en-US" sz="1800" smtClean="0">
                <a:latin typeface="Arial" pitchFamily="34" charset="0"/>
                <a:sym typeface="Helvetica" charset="0"/>
              </a:rPr>
              <a:t>“</a:t>
            </a:r>
            <a:r>
              <a:rPr lang="en-US" altLang="ja-JP" sz="1800" smtClean="0">
                <a:latin typeface="Helvetica" charset="0"/>
                <a:sym typeface="Helvetica" charset="0"/>
              </a:rPr>
              <a:t>safety check</a:t>
            </a:r>
            <a:r>
              <a:rPr lang="ja-JP" altLang="en-US" sz="1800" smtClean="0">
                <a:latin typeface="Arial" pitchFamily="34" charset="0"/>
                <a:sym typeface="Helvetica" charset="0"/>
              </a:rPr>
              <a:t>”</a:t>
            </a:r>
            <a:r>
              <a:rPr lang="en-US" altLang="ja-JP" sz="1800" smtClean="0">
                <a:latin typeface="Helvetica" charset="0"/>
                <a:sym typeface="Helvetica" charset="0"/>
              </a:rPr>
              <a:t> with rigorous discovery built on shared narratives. </a:t>
            </a:r>
          </a:p>
          <a:p>
            <a:pPr eaLnBrk="1" hangingPunct="1"/>
            <a:endParaRPr lang="en-US" altLang="en-US" sz="1800" smtClean="0">
              <a:latin typeface="Helvetica" charset="0"/>
              <a:sym typeface="Helvetica" charset="0"/>
            </a:endParaRPr>
          </a:p>
          <a:p>
            <a:pPr eaLnBrk="1" hangingPunct="1"/>
            <a:r>
              <a:rPr lang="en-US" altLang="en-US" sz="1800" smtClean="0">
                <a:latin typeface="Helvetica" charset="0"/>
                <a:sym typeface="Helvetica" charset="0"/>
              </a:rPr>
              <a:t>False attributions, if not recognized and corrected, can destroy relationships and scuttle reconciliation. </a:t>
            </a:r>
          </a:p>
          <a:p>
            <a:pPr eaLnBrk="1" hangingPunct="1"/>
            <a:r>
              <a:rPr lang="en-US" altLang="en-US" sz="1800" smtClean="0">
                <a:latin typeface="Helvetica" charset="0"/>
                <a:sym typeface="Helvetica" charset="0"/>
              </a:rPr>
              <a:t> </a:t>
            </a:r>
            <a:br>
              <a:rPr lang="en-US" altLang="en-US" sz="1800" smtClean="0">
                <a:latin typeface="Helvetica" charset="0"/>
                <a:sym typeface="Helvetica" charset="0"/>
              </a:rPr>
            </a:br>
            <a:r>
              <a:rPr lang="en-US" altLang="en-US" sz="1800" smtClean="0">
                <a:latin typeface="Helvetica" charset="0"/>
                <a:sym typeface="Helvetica" charset="0"/>
              </a:rPr>
              <a:t/>
            </a:r>
            <a:br>
              <a:rPr lang="en-US" altLang="en-US" sz="1800" smtClean="0">
                <a:latin typeface="Helvetica" charset="0"/>
                <a:sym typeface="Helvetica" charset="0"/>
              </a:rPr>
            </a:br>
            <a:endParaRPr lang="en-US" altLang="en-US" sz="1800" smtClean="0">
              <a:latin typeface="Helvetica" charset="0"/>
              <a:sym typeface="Helvetica" charset="0"/>
            </a:endParaRPr>
          </a:p>
        </p:txBody>
      </p:sp>
    </p:spTree>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905" name="Rectangle 1"/>
          <p:cNvSpPr>
            <a:spLocks noGrp="1" noRot="1" noChangeAspect="1" noChangeArrowheads="1"/>
          </p:cNvSpPr>
          <p:nvPr>
            <p:ph type="sldImg"/>
          </p:nvPr>
        </p:nvSpPr>
        <p:spPr>
          <a:solidFill>
            <a:srgbClr val="FFFFFF"/>
          </a:solidFill>
          <a:ln/>
        </p:spPr>
      </p:sp>
      <p:sp>
        <p:nvSpPr>
          <p:cNvPr id="251906"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The </a:t>
            </a:r>
            <a:r>
              <a:rPr lang="en-US" sz="1800" i="1" smtClean="0">
                <a:latin typeface="Helvetica" charset="0"/>
                <a:ea typeface="ＭＳ Ｐゴシック" charset="0"/>
                <a:cs typeface="Helvetica" charset="0"/>
                <a:sym typeface="Helvetica" charset="0"/>
              </a:rPr>
              <a:t>dilemma of discernment</a:t>
            </a:r>
            <a:r>
              <a:rPr lang="en-US" sz="1800" smtClean="0">
                <a:latin typeface="Helvetica" charset="0"/>
                <a:ea typeface="ＭＳ Ｐゴシック" charset="0"/>
                <a:cs typeface="Helvetica" charset="0"/>
                <a:sym typeface="Helvetica" charset="0"/>
              </a:rPr>
              <a:t>: we may fail to recognize evil intentions and suffer a bite, or we may attribute evil where none exists, foreclosing loving relationships. </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endParaRPr lang="en-US" sz="1800" smtClean="0">
              <a:latin typeface="Helvetica" charset="0"/>
              <a:ea typeface="ＭＳ Ｐゴシック" charset="0"/>
              <a:cs typeface="Helvetica" charset="0"/>
              <a:sym typeface="Helvetica" charset="0"/>
            </a:endParaRPr>
          </a:p>
        </p:txBody>
      </p:sp>
    </p:spTree>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3953" name="Rectangle 1"/>
          <p:cNvSpPr>
            <a:spLocks noGrp="1" noRot="1" noChangeAspect="1" noChangeArrowheads="1"/>
          </p:cNvSpPr>
          <p:nvPr>
            <p:ph type="sldImg"/>
          </p:nvPr>
        </p:nvSpPr>
        <p:spPr>
          <a:solidFill>
            <a:srgbClr val="FFFFFF"/>
          </a:solidFill>
          <a:ln/>
        </p:spPr>
      </p:sp>
      <p:sp>
        <p:nvSpPr>
          <p:cNvPr id="253954"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Fear and the resulting evil intentions / actions may arise from situational factors, from unhealed wounds, or from existential fear. </a:t>
            </a:r>
          </a:p>
        </p:txBody>
      </p:sp>
    </p:spTree>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01" name="Rectangle 1"/>
          <p:cNvSpPr>
            <a:spLocks noGrp="1" noRot="1" noChangeAspect="1" noChangeArrowheads="1"/>
          </p:cNvSpPr>
          <p:nvPr>
            <p:ph type="sldImg"/>
          </p:nvPr>
        </p:nvSpPr>
        <p:spPr>
          <a:solidFill>
            <a:srgbClr val="FFFFFF"/>
          </a:solidFill>
          <a:ln/>
        </p:spPr>
      </p:sp>
      <p:sp>
        <p:nvSpPr>
          <p:cNvPr id="256002"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Organizations, families, or groups may operate in ways that cause insecurity and fear of being rejected, fired, harassed, or ridiculed. Their position in the organization is constantly at risk. </a:t>
            </a:r>
          </a:p>
        </p:txBody>
      </p:sp>
    </p:spTree>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049" name="Rectangle 1"/>
          <p:cNvSpPr>
            <a:spLocks noGrp="1" noRot="1" noChangeAspect="1" noChangeArrowheads="1"/>
          </p:cNvSpPr>
          <p:nvPr>
            <p:ph type="sldImg"/>
          </p:nvPr>
        </p:nvSpPr>
        <p:spPr>
          <a:solidFill>
            <a:srgbClr val="FFFFFF"/>
          </a:solidFill>
          <a:ln/>
        </p:spPr>
      </p:sp>
      <p:sp>
        <p:nvSpPr>
          <p:cNvPr id="258050"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Remove fear. Increase security. Repair relationships.  Remedy misunderstanding. Improve communication and perception. Establish transparency.  Heal wounds triggered by environment. Adopt procedures and policies that provide security.</a:t>
            </a:r>
          </a:p>
        </p:txBody>
      </p:sp>
    </p:spTree>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0097" name="Rectangle 1"/>
          <p:cNvSpPr>
            <a:spLocks noGrp="1" noRot="1" noChangeAspect="1" noChangeArrowheads="1"/>
          </p:cNvSpPr>
          <p:nvPr>
            <p:ph type="sldImg"/>
          </p:nvPr>
        </p:nvSpPr>
        <p:spPr>
          <a:solidFill>
            <a:srgbClr val="FFFFFF"/>
          </a:solidFill>
          <a:ln/>
        </p:spPr>
      </p:sp>
      <p:sp>
        <p:nvSpPr>
          <p:cNvPr id="260098"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The amount of difficulty increases when fear emerges from persistent </a:t>
            </a:r>
            <a:r>
              <a:rPr lang="en-US" sz="1800" i="1" smtClean="0">
                <a:latin typeface="Helvetica" charset="0"/>
                <a:ea typeface="ＭＳ Ｐゴシック" charset="0"/>
                <a:cs typeface="Helvetica" charset="0"/>
                <a:sym typeface="Helvetica" charset="0"/>
              </a:rPr>
              <a:t>deep wounds</a:t>
            </a:r>
            <a:r>
              <a:rPr lang="en-US" sz="1800" smtClean="0">
                <a:latin typeface="Helvetica" charset="0"/>
                <a:ea typeface="ＭＳ Ｐゴシック" charset="0"/>
                <a:cs typeface="Helvetica" charset="0"/>
                <a:sym typeface="Helvetica" charset="0"/>
              </a:rPr>
              <a:t>.</a:t>
            </a:r>
          </a:p>
        </p:txBody>
      </p:sp>
    </p:spTree>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2145" name="Rectangle 1"/>
          <p:cNvSpPr>
            <a:spLocks noGrp="1" noRot="1" noChangeAspect="1" noChangeArrowheads="1"/>
          </p:cNvSpPr>
          <p:nvPr>
            <p:ph type="sldImg"/>
          </p:nvPr>
        </p:nvSpPr>
        <p:spPr>
          <a:solidFill>
            <a:srgbClr val="FFFFFF"/>
          </a:solidFill>
          <a:ln/>
        </p:spPr>
      </p:sp>
      <p:sp>
        <p:nvSpPr>
          <p:cNvPr id="262146"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Assess and heal lingering wounds. May require special healing program. </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May be physical, emotional, or spiritual, and may require additional help.</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May give rise to proxy battles.  </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endParaRPr lang="en-US" sz="1800" smtClean="0">
              <a:latin typeface="Helvetica" charset="0"/>
              <a:ea typeface="ＭＳ Ｐゴシック" charset="0"/>
              <a:cs typeface="Helvetica" charset="0"/>
              <a:sym typeface="Helvetica" charset="0"/>
            </a:endParaRPr>
          </a:p>
        </p:txBody>
      </p:sp>
    </p:spTree>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4193" name="Rectangle 1"/>
          <p:cNvSpPr>
            <a:spLocks noGrp="1" noRot="1" noChangeAspect="1" noChangeArrowheads="1"/>
          </p:cNvSpPr>
          <p:nvPr>
            <p:ph type="sldImg"/>
          </p:nvPr>
        </p:nvSpPr>
        <p:spPr>
          <a:solidFill>
            <a:srgbClr val="FFFFFF"/>
          </a:solidFill>
          <a:ln/>
        </p:spPr>
      </p:sp>
      <p:sp>
        <p:nvSpPr>
          <p:cNvPr id="264194"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endParaRPr lang="en-US" altLang="en-US" sz="1800" smtClean="0">
              <a:latin typeface="Helvetica" charset="0"/>
              <a:sym typeface="Helvetica" charset="0"/>
            </a:endParaRPr>
          </a:p>
          <a:p>
            <a:pPr eaLnBrk="1" hangingPunct="1"/>
            <a:r>
              <a:rPr lang="en-US" altLang="en-US" sz="1800" smtClean="0">
                <a:latin typeface="Helvetica" charset="0"/>
                <a:sym typeface="Helvetica" charset="0"/>
              </a:rPr>
              <a:t>Evil emerges from profound existential fear. The destructive party believes everyone seeks to cause him harm. They view all others as threats and must defend themselves at all costs. Defense is usually covert and seeks to undermine or destroy through hidden means. </a:t>
            </a:r>
          </a:p>
        </p:txBody>
      </p:sp>
    </p:spTree>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41" name="Rectangle 1"/>
          <p:cNvSpPr>
            <a:spLocks noGrp="1" noRot="1" noChangeAspect="1" noChangeArrowheads="1"/>
          </p:cNvSpPr>
          <p:nvPr>
            <p:ph type="sldImg"/>
          </p:nvPr>
        </p:nvSpPr>
        <p:spPr>
          <a:solidFill>
            <a:srgbClr val="FFFFFF"/>
          </a:solidFill>
          <a:ln/>
        </p:spPr>
      </p:sp>
      <p:sp>
        <p:nvSpPr>
          <p:cNvPr id="266242"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Destructive party usually operates covertly (as they are afraid): destroying you behind your back. </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Destructive party with significant power may become a bully. More often the destructive party is covert, getting a bully to acts at their behest. </a:t>
            </a:r>
          </a:p>
        </p:txBody>
      </p:sp>
    </p:spTree>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8289" name="Rectangle 1"/>
          <p:cNvSpPr>
            <a:spLocks noGrp="1" noRot="1" noChangeAspect="1" noChangeArrowheads="1"/>
          </p:cNvSpPr>
          <p:nvPr>
            <p:ph type="sldImg"/>
          </p:nvPr>
        </p:nvSpPr>
        <p:spPr>
          <a:solidFill>
            <a:srgbClr val="FFFFFF"/>
          </a:solidFill>
          <a:ln/>
        </p:spPr>
      </p:sp>
      <p:sp>
        <p:nvSpPr>
          <p:cNvPr id="268290"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Party attacked may experience being trapped. Web of lies, deception, and hidden influences entrap them. </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May experience diminished sense of reality and lower certainty. Love may turn to rage. </a:t>
            </a:r>
          </a:p>
        </p:txBody>
      </p:sp>
    </p:spTree>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337" name="Rectangle 1"/>
          <p:cNvSpPr>
            <a:spLocks noGrp="1" noRot="1" noChangeAspect="1" noChangeArrowheads="1"/>
          </p:cNvSpPr>
          <p:nvPr>
            <p:ph type="sldImg"/>
          </p:nvPr>
        </p:nvSpPr>
        <p:spPr>
          <a:solidFill>
            <a:srgbClr val="FFFFFF"/>
          </a:solidFill>
          <a:ln/>
        </p:spPr>
      </p:sp>
      <p:sp>
        <p:nvSpPr>
          <p:cNvPr id="270338"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When trapped, we feel need to fight, to struggle.</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When we use force, the trap tightens. It appears we cannot escape.</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We struggle until worn out or we give up in despair. </a:t>
            </a:r>
          </a:p>
        </p:txBody>
      </p:sp>
    </p:spTree>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2385" name="Rectangle 1"/>
          <p:cNvSpPr>
            <a:spLocks noGrp="1" noRot="1" noChangeAspect="1" noChangeArrowheads="1"/>
          </p:cNvSpPr>
          <p:nvPr>
            <p:ph type="sldImg"/>
          </p:nvPr>
        </p:nvSpPr>
        <p:spPr>
          <a:solidFill>
            <a:srgbClr val="FFFFFF"/>
          </a:solidFill>
          <a:ln/>
        </p:spPr>
      </p:sp>
      <p:sp>
        <p:nvSpPr>
          <p:cNvPr id="272386"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The social landscape may be booby-trapped by the hidden influence working on the group. </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The odds may seem overwhelming to those targeted by the hidden influence. </a:t>
            </a:r>
          </a:p>
        </p:txBody>
      </p:sp>
    </p:spTree>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4433" name="Rectangle 1"/>
          <p:cNvSpPr>
            <a:spLocks noGrp="1" noRot="1" noChangeAspect="1" noChangeArrowheads="1"/>
          </p:cNvSpPr>
          <p:nvPr>
            <p:ph type="sldImg"/>
          </p:nvPr>
        </p:nvSpPr>
        <p:spPr>
          <a:solidFill>
            <a:srgbClr val="FFFFFF"/>
          </a:solidFill>
          <a:ln/>
        </p:spPr>
      </p:sp>
      <p:sp>
        <p:nvSpPr>
          <p:cNvPr id="274434"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endParaRPr lang="en-US" altLang="en-US" sz="1800" smtClean="0">
              <a:latin typeface="Helvetica" charset="0"/>
              <a:sym typeface="Helvetica" charset="0"/>
            </a:endParaRPr>
          </a:p>
          <a:p>
            <a:pPr eaLnBrk="1" hangingPunct="1"/>
            <a:r>
              <a:rPr lang="en-US" altLang="en-US" sz="1800" smtClean="0">
                <a:latin typeface="Helvetica" charset="0"/>
                <a:sym typeface="Helvetica" charset="0"/>
              </a:rPr>
              <a:t>Resources for studying how evil sets traps. </a:t>
            </a:r>
          </a:p>
          <a:p>
            <a:pPr eaLnBrk="1" hangingPunct="1"/>
            <a:endParaRPr lang="en-US" altLang="en-US" sz="1800" smtClean="0">
              <a:latin typeface="Helvetica" charset="0"/>
              <a:sym typeface="Helvetica" charset="0"/>
            </a:endParaRPr>
          </a:p>
          <a:p>
            <a:pPr eaLnBrk="1" hangingPunct="1"/>
            <a:r>
              <a:rPr lang="en-US" altLang="en-US" sz="1800" smtClean="0">
                <a:latin typeface="Helvetica" charset="0"/>
                <a:sym typeface="Helvetica" charset="0"/>
              </a:rPr>
              <a:t>Compare </a:t>
            </a:r>
            <a:r>
              <a:rPr lang="ja-JP" altLang="en-US" sz="1800" smtClean="0">
                <a:latin typeface="Arial" pitchFamily="34" charset="0"/>
                <a:sym typeface="Helvetica" charset="0"/>
              </a:rPr>
              <a:t>“</a:t>
            </a:r>
            <a:r>
              <a:rPr lang="en-US" altLang="ja-JP" sz="1800" smtClean="0">
                <a:latin typeface="Helvetica" charset="0"/>
                <a:sym typeface="Helvetica" charset="0"/>
              </a:rPr>
              <a:t>psychopath</a:t>
            </a:r>
            <a:r>
              <a:rPr lang="ja-JP" altLang="en-US" sz="1800" smtClean="0">
                <a:latin typeface="Arial" pitchFamily="34" charset="0"/>
                <a:sym typeface="Helvetica" charset="0"/>
              </a:rPr>
              <a:t>”</a:t>
            </a:r>
            <a:r>
              <a:rPr lang="en-US" altLang="ja-JP" sz="1800" smtClean="0">
                <a:latin typeface="Helvetica" charset="0"/>
                <a:sym typeface="Helvetica" charset="0"/>
              </a:rPr>
              <a:t> with concept of evil. </a:t>
            </a:r>
          </a:p>
          <a:p>
            <a:pPr eaLnBrk="1" hangingPunct="1"/>
            <a:endParaRPr lang="en-US" altLang="en-US" sz="1800" smtClean="0">
              <a:latin typeface="Helvetica" charset="0"/>
              <a:sym typeface="Helvetica" charset="0"/>
            </a:endParaRPr>
          </a:p>
          <a:p>
            <a:pPr eaLnBrk="1" hangingPunct="1"/>
            <a:r>
              <a:rPr lang="en-US" altLang="en-US" sz="1800" smtClean="0">
                <a:latin typeface="Helvetica" charset="0"/>
                <a:sym typeface="Helvetica" charset="0"/>
              </a:rPr>
              <a:t>Map the landscape of traps to be negotiated. </a:t>
            </a:r>
          </a:p>
        </p:txBody>
      </p:sp>
    </p:spTree>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81" name="Rectangle 1"/>
          <p:cNvSpPr>
            <a:spLocks noGrp="1" noRot="1" noChangeAspect="1" noChangeArrowheads="1"/>
          </p:cNvSpPr>
          <p:nvPr>
            <p:ph type="sldImg"/>
          </p:nvPr>
        </p:nvSpPr>
        <p:spPr>
          <a:solidFill>
            <a:srgbClr val="FFFFFF"/>
          </a:solidFill>
          <a:ln/>
        </p:spPr>
      </p:sp>
      <p:sp>
        <p:nvSpPr>
          <p:cNvPr id="276482"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In many instances, our best option is to simply walk away.</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We may sacrifice. We suffer loss. We may lose face.</a:t>
            </a:r>
          </a:p>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Yet walking away makes sense. </a:t>
            </a:r>
          </a:p>
        </p:txBody>
      </p:sp>
    </p:spTree>
  </p:cSld>
  <p:clrMapOvr>
    <a:masterClrMapping/>
  </p:clrMapOvr>
</p:notes>
</file>

<file path=ppt/notesSlides/notesSlide1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8529" name="Rectangle 1"/>
          <p:cNvSpPr>
            <a:spLocks noGrp="1" noRot="1" noChangeAspect="1" noChangeArrowheads="1"/>
          </p:cNvSpPr>
          <p:nvPr>
            <p:ph type="sldImg"/>
          </p:nvPr>
        </p:nvSpPr>
        <p:spPr>
          <a:solidFill>
            <a:srgbClr val="FFFFFF"/>
          </a:solidFill>
          <a:ln/>
        </p:spPr>
      </p:sp>
      <p:sp>
        <p:nvSpPr>
          <p:cNvPr id="278530"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Francis sought solitude and unity with Christ.</a:t>
            </a:r>
          </a:p>
          <a:p>
            <a:pPr eaLnBrk="1" hangingPunct="1">
              <a:defRPr/>
            </a:pPr>
            <a:endParaRPr lang="en-US" sz="1800" smtClean="0">
              <a:latin typeface="Helvetica" charset="0"/>
              <a:ea typeface="ＭＳ Ｐゴシック" charset="0"/>
              <a:cs typeface="Helvetica" charset="0"/>
              <a:sym typeface="Helvetica" charset="0"/>
            </a:endParaRPr>
          </a:p>
        </p:txBody>
      </p:sp>
    </p:spTree>
  </p:cSld>
  <p:clrMapOvr>
    <a:masterClrMapping/>
  </p:clrMapOvr>
</p:notes>
</file>

<file path=ppt/notesSlides/notesSlide1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0577" name="Rectangle 1"/>
          <p:cNvSpPr>
            <a:spLocks noGrp="1" noRot="1" noChangeAspect="1" noChangeArrowheads="1"/>
          </p:cNvSpPr>
          <p:nvPr>
            <p:ph type="sldImg"/>
          </p:nvPr>
        </p:nvSpPr>
        <p:spPr>
          <a:solidFill>
            <a:srgbClr val="FFFFFF"/>
          </a:solidFill>
          <a:ln/>
        </p:spPr>
      </p:sp>
      <p:sp>
        <p:nvSpPr>
          <p:cNvPr id="280578"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endParaRPr lang="en-US" altLang="en-US" sz="1800" smtClean="0">
              <a:latin typeface="Helvetica" charset="0"/>
              <a:sym typeface="Helvetica" charset="0"/>
            </a:endParaRPr>
          </a:p>
          <a:p>
            <a:pPr eaLnBrk="1" hangingPunct="1"/>
            <a:r>
              <a:rPr lang="en-US" altLang="en-US" sz="1800" smtClean="0">
                <a:latin typeface="Helvetica" charset="0"/>
                <a:sym typeface="Helvetica" charset="0"/>
              </a:rPr>
              <a:t>We contemplate Christ</a:t>
            </a:r>
            <a:r>
              <a:rPr lang="ja-JP" altLang="en-US" sz="1800" smtClean="0">
                <a:latin typeface="Arial" pitchFamily="34" charset="0"/>
                <a:sym typeface="Helvetica" charset="0"/>
              </a:rPr>
              <a:t>’</a:t>
            </a:r>
            <a:r>
              <a:rPr lang="en-US" altLang="ja-JP" sz="1800" smtClean="0">
                <a:latin typeface="Helvetica" charset="0"/>
                <a:sym typeface="Helvetica" charset="0"/>
              </a:rPr>
              <a:t>s suffering and view evil from His perspective. </a:t>
            </a:r>
          </a:p>
          <a:p>
            <a:pPr eaLnBrk="1" hangingPunct="1"/>
            <a:endParaRPr lang="en-US" altLang="en-US" sz="1800" smtClean="0">
              <a:latin typeface="Helvetica" charset="0"/>
              <a:sym typeface="Helvetica" charset="0"/>
            </a:endParaRPr>
          </a:p>
          <a:p>
            <a:pPr eaLnBrk="1" hangingPunct="1"/>
            <a:r>
              <a:rPr lang="en-US" altLang="en-US" sz="1800" smtClean="0">
                <a:latin typeface="Helvetica" charset="0"/>
                <a:sym typeface="Helvetica" charset="0"/>
              </a:rPr>
              <a:t>With Holy Spirit at work, we view evil with a healing gaze. </a:t>
            </a:r>
          </a:p>
          <a:p>
            <a:pPr eaLnBrk="1" hangingPunct="1"/>
            <a:endParaRPr lang="en-US" altLang="en-US" sz="1800" smtClean="0">
              <a:latin typeface="Helvetica" charset="0"/>
              <a:sym typeface="Helvetica" charset="0"/>
            </a:endParaRPr>
          </a:p>
          <a:p>
            <a:pPr eaLnBrk="1" hangingPunct="1"/>
            <a:r>
              <a:rPr lang="en-US" altLang="en-US" sz="1800" smtClean="0">
                <a:latin typeface="Helvetica" charset="0"/>
                <a:sym typeface="Helvetica" charset="0"/>
              </a:rPr>
              <a:t>In stillness with gaze of Holy Spirit we transform evil.   </a:t>
            </a:r>
          </a:p>
        </p:txBody>
      </p:sp>
    </p:spTree>
  </p:cSld>
  <p:clrMapOvr>
    <a:masterClrMapping/>
  </p:clrMapOvr>
</p:notes>
</file>

<file path=ppt/notesSlides/notesSlide1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2625" name="Rectangle 1"/>
          <p:cNvSpPr>
            <a:spLocks noGrp="1" noRot="1" noChangeAspect="1" noChangeArrowheads="1"/>
          </p:cNvSpPr>
          <p:nvPr>
            <p:ph type="sldImg"/>
          </p:nvPr>
        </p:nvSpPr>
        <p:spPr>
          <a:solidFill>
            <a:srgbClr val="FFFFFF"/>
          </a:solidFill>
          <a:ln/>
        </p:spPr>
      </p:sp>
      <p:sp>
        <p:nvSpPr>
          <p:cNvPr id="282626"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z="1800" smtClean="0">
              <a:latin typeface="Helvetica" charset="0"/>
              <a:ea typeface="ＭＳ Ｐゴシック" charset="0"/>
              <a:cs typeface="Helvetica" charset="0"/>
              <a:sym typeface="Helvetica" charset="0"/>
            </a:endParaRPr>
          </a:p>
          <a:p>
            <a:pPr eaLnBrk="1" hangingPunct="1">
              <a:defRPr/>
            </a:pPr>
            <a:r>
              <a:rPr lang="en-US" sz="1800" smtClean="0">
                <a:latin typeface="Helvetica" charset="0"/>
                <a:ea typeface="ＭＳ Ｐゴシック" charset="0"/>
                <a:cs typeface="Helvetica" charset="0"/>
                <a:sym typeface="Helvetica" charset="0"/>
              </a:rPr>
              <a:t>Spiritual formation is vital for most extreme causes of conflict, which include intentions, forces, and causes we consider evil.  </a:t>
            </a:r>
          </a:p>
        </p:txBody>
      </p:sp>
    </p:spTree>
  </p:cSld>
  <p:clrMapOvr>
    <a:masterClrMapping/>
  </p:clrMapOvr>
</p:notes>
</file>

<file path=ppt/notesSlides/notesSlide1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4673" name="Rectangle 1"/>
          <p:cNvSpPr>
            <a:spLocks noGrp="1" noRot="1" noChangeAspect="1" noChangeArrowheads="1"/>
          </p:cNvSpPr>
          <p:nvPr>
            <p:ph type="sldImg"/>
          </p:nvPr>
        </p:nvSpPr>
        <p:spPr>
          <a:solidFill>
            <a:srgbClr val="FFFFFF"/>
          </a:solidFill>
          <a:ln/>
        </p:spPr>
      </p:sp>
      <p:sp>
        <p:nvSpPr>
          <p:cNvPr id="284674" name="Rectangle 2"/>
          <p:cNvSpPr>
            <a:spLocks noChangeArrowheads="1"/>
          </p:cNvSpPr>
          <p:nvPr>
            <p:ph type="body" idx="1"/>
          </p:nvPr>
        </p:nvSpPr>
        <p:spPr>
          <a:noFill/>
          <a:extLs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a:lstStyle/>
          <a:p>
            <a:pPr eaLnBrk="1" hangingPunct="1">
              <a:defRPr/>
            </a:pPr>
            <a:endParaRPr lang="en-US" smtClean="0">
              <a:latin typeface="Helvetica" charset="0"/>
              <a:ea typeface="ＭＳ Ｐゴシック" charset="0"/>
              <a:cs typeface="Helvetica" charset="0"/>
              <a:sym typeface="Helvetica" charset="0"/>
            </a:endParaRPr>
          </a:p>
          <a:p>
            <a:pPr eaLnBrk="1" hangingPunct="1">
              <a:defRPr/>
            </a:pPr>
            <a:endParaRPr lang="en-US" sz="1800" smtClean="0">
              <a:latin typeface="Helvetica" charset="0"/>
              <a:ea typeface="ＭＳ Ｐゴシック" charset="0"/>
              <a:cs typeface="Helvetica" charset="0"/>
              <a:sym typeface="Helvetica"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2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2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2.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3.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4.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5.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6.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7.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8.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9.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30.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3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32.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3.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4.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5.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6.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7.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8.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9.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40.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41.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42.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43.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44.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45.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46.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47.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48.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49.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50.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51.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52.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53.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54.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55.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56.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57.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58.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59.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60.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61.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62.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63.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64.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65.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66.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67.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68.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69.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70.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71.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72.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73.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74.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75.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76.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77.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78.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79.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80.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81.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82.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83.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84.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85.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86.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87.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288.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289.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290.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291.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292.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293.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294.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295.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296.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297.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298.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299.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00.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01.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02.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03.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04.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05.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06.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07.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08.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09.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10.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11.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12.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13.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14.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15.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16.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17.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18.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19.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20.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21.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22.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23.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24.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25.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26.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27.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28.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29.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30.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31.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32.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33.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34.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35.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36.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37.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38.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39.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40.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41.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42.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43.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44.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45.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46.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47.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48.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49.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50.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51.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52.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53.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54.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55.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56.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57.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58.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59.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60.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61.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62.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63.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64.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365.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366.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367.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368.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369.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370.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371.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372.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373.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374.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375.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376.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377.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378.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379.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380.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381.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382.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383.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384.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385.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386.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387.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388.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389.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390.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391.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392.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393.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394.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395.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396.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397.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398.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399.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400.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401.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402.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403.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404.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405.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406.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407.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408.xml.rels><?xml version="1.0" encoding="UTF-8" standalone="yes"?>
<Relationships xmlns="http://schemas.openxmlformats.org/package/2006/relationships"><Relationship Id="rId1" Type="http://schemas.openxmlformats.org/officeDocument/2006/relationships/slideMaster" Target="../slideMasters/slideMaster38.xml"/></Relationships>
</file>

<file path=ppt/slideLayouts/_rels/slideLayout409.xml.rels><?xml version="1.0" encoding="UTF-8" standalone="yes"?>
<Relationships xmlns="http://schemas.openxmlformats.org/package/2006/relationships"><Relationship Id="rId1" Type="http://schemas.openxmlformats.org/officeDocument/2006/relationships/slideMaster" Target="../slideMasters/slideMaster38.xml"/></Relationships>
</file>

<file path=ppt/slideLayouts/_rels/slideLayout410.xml.rels><?xml version="1.0" encoding="UTF-8" standalone="yes"?>
<Relationships xmlns="http://schemas.openxmlformats.org/package/2006/relationships"><Relationship Id="rId1" Type="http://schemas.openxmlformats.org/officeDocument/2006/relationships/slideMaster" Target="../slideMasters/slideMaster38.xml"/></Relationships>
</file>

<file path=ppt/slideLayouts/_rels/slideLayout411.xml.rels><?xml version="1.0" encoding="UTF-8" standalone="yes"?>
<Relationships xmlns="http://schemas.openxmlformats.org/package/2006/relationships"><Relationship Id="rId1" Type="http://schemas.openxmlformats.org/officeDocument/2006/relationships/slideMaster" Target="../slideMasters/slideMaster38.xml"/></Relationships>
</file>

<file path=ppt/slideLayouts/_rels/slideLayout412.xml.rels><?xml version="1.0" encoding="UTF-8" standalone="yes"?>
<Relationships xmlns="http://schemas.openxmlformats.org/package/2006/relationships"><Relationship Id="rId1" Type="http://schemas.openxmlformats.org/officeDocument/2006/relationships/slideMaster" Target="../slideMasters/slideMaster38.xml"/></Relationships>
</file>

<file path=ppt/slideLayouts/_rels/slideLayout413.xml.rels><?xml version="1.0" encoding="UTF-8" standalone="yes"?>
<Relationships xmlns="http://schemas.openxmlformats.org/package/2006/relationships"><Relationship Id="rId1" Type="http://schemas.openxmlformats.org/officeDocument/2006/relationships/slideMaster" Target="../slideMasters/slideMaster38.xml"/></Relationships>
</file>

<file path=ppt/slideLayouts/_rels/slideLayout414.xml.rels><?xml version="1.0" encoding="UTF-8" standalone="yes"?>
<Relationships xmlns="http://schemas.openxmlformats.org/package/2006/relationships"><Relationship Id="rId1" Type="http://schemas.openxmlformats.org/officeDocument/2006/relationships/slideMaster" Target="../slideMasters/slideMaster38.xml"/></Relationships>
</file>

<file path=ppt/slideLayouts/_rels/slideLayout415.xml.rels><?xml version="1.0" encoding="UTF-8" standalone="yes"?>
<Relationships xmlns="http://schemas.openxmlformats.org/package/2006/relationships"><Relationship Id="rId1" Type="http://schemas.openxmlformats.org/officeDocument/2006/relationships/slideMaster" Target="../slideMasters/slideMaster38.xml"/></Relationships>
</file>

<file path=ppt/slideLayouts/_rels/slideLayout416.xml.rels><?xml version="1.0" encoding="UTF-8" standalone="yes"?>
<Relationships xmlns="http://schemas.openxmlformats.org/package/2006/relationships"><Relationship Id="rId1" Type="http://schemas.openxmlformats.org/officeDocument/2006/relationships/slideMaster" Target="../slideMasters/slideMaster38.xml"/></Relationships>
</file>

<file path=ppt/slideLayouts/_rels/slideLayout417.xml.rels><?xml version="1.0" encoding="UTF-8" standalone="yes"?>
<Relationships xmlns="http://schemas.openxmlformats.org/package/2006/relationships"><Relationship Id="rId1" Type="http://schemas.openxmlformats.org/officeDocument/2006/relationships/slideMaster" Target="../slideMasters/slideMaster38.xml"/></Relationships>
</file>

<file path=ppt/slideLayouts/_rels/slideLayout418.xml.rels><?xml version="1.0" encoding="UTF-8" standalone="yes"?>
<Relationships xmlns="http://schemas.openxmlformats.org/package/2006/relationships"><Relationship Id="rId1" Type="http://schemas.openxmlformats.org/officeDocument/2006/relationships/slideMaster" Target="../slideMasters/slideMaster38.xml"/></Relationships>
</file>

<file path=ppt/slideLayouts/_rels/slideLayout419.xml.rels><?xml version="1.0" encoding="UTF-8" standalone="yes"?>
<Relationships xmlns="http://schemas.openxmlformats.org/package/2006/relationships"><Relationship Id="rId1" Type="http://schemas.openxmlformats.org/officeDocument/2006/relationships/slideMaster" Target="../slideMasters/slideMaster39.xml"/></Relationships>
</file>

<file path=ppt/slideLayouts/_rels/slideLayout420.xml.rels><?xml version="1.0" encoding="UTF-8" standalone="yes"?>
<Relationships xmlns="http://schemas.openxmlformats.org/package/2006/relationships"><Relationship Id="rId1" Type="http://schemas.openxmlformats.org/officeDocument/2006/relationships/slideMaster" Target="../slideMasters/slideMaster39.xml"/></Relationships>
</file>

<file path=ppt/slideLayouts/_rels/slideLayout421.xml.rels><?xml version="1.0" encoding="UTF-8" standalone="yes"?>
<Relationships xmlns="http://schemas.openxmlformats.org/package/2006/relationships"><Relationship Id="rId1" Type="http://schemas.openxmlformats.org/officeDocument/2006/relationships/slideMaster" Target="../slideMasters/slideMaster39.xml"/></Relationships>
</file>

<file path=ppt/slideLayouts/_rels/slideLayout422.xml.rels><?xml version="1.0" encoding="UTF-8" standalone="yes"?>
<Relationships xmlns="http://schemas.openxmlformats.org/package/2006/relationships"><Relationship Id="rId1" Type="http://schemas.openxmlformats.org/officeDocument/2006/relationships/slideMaster" Target="../slideMasters/slideMaster39.xml"/></Relationships>
</file>

<file path=ppt/slideLayouts/_rels/slideLayout423.xml.rels><?xml version="1.0" encoding="UTF-8" standalone="yes"?>
<Relationships xmlns="http://schemas.openxmlformats.org/package/2006/relationships"><Relationship Id="rId1" Type="http://schemas.openxmlformats.org/officeDocument/2006/relationships/slideMaster" Target="../slideMasters/slideMaster39.xml"/></Relationships>
</file>

<file path=ppt/slideLayouts/_rels/slideLayout424.xml.rels><?xml version="1.0" encoding="UTF-8" standalone="yes"?>
<Relationships xmlns="http://schemas.openxmlformats.org/package/2006/relationships"><Relationship Id="rId1" Type="http://schemas.openxmlformats.org/officeDocument/2006/relationships/slideMaster" Target="../slideMasters/slideMaster39.xml"/></Relationships>
</file>

<file path=ppt/slideLayouts/_rels/slideLayout425.xml.rels><?xml version="1.0" encoding="UTF-8" standalone="yes"?>
<Relationships xmlns="http://schemas.openxmlformats.org/package/2006/relationships"><Relationship Id="rId1" Type="http://schemas.openxmlformats.org/officeDocument/2006/relationships/slideMaster" Target="../slideMasters/slideMaster39.xml"/></Relationships>
</file>

<file path=ppt/slideLayouts/_rels/slideLayout426.xml.rels><?xml version="1.0" encoding="UTF-8" standalone="yes"?>
<Relationships xmlns="http://schemas.openxmlformats.org/package/2006/relationships"><Relationship Id="rId1" Type="http://schemas.openxmlformats.org/officeDocument/2006/relationships/slideMaster" Target="../slideMasters/slideMaster39.xml"/></Relationships>
</file>

<file path=ppt/slideLayouts/_rels/slideLayout427.xml.rels><?xml version="1.0" encoding="UTF-8" standalone="yes"?>
<Relationships xmlns="http://schemas.openxmlformats.org/package/2006/relationships"><Relationship Id="rId1" Type="http://schemas.openxmlformats.org/officeDocument/2006/relationships/slideMaster" Target="../slideMasters/slideMaster39.xml"/></Relationships>
</file>

<file path=ppt/slideLayouts/_rels/slideLayout428.xml.rels><?xml version="1.0" encoding="UTF-8" standalone="yes"?>
<Relationships xmlns="http://schemas.openxmlformats.org/package/2006/relationships"><Relationship Id="rId1" Type="http://schemas.openxmlformats.org/officeDocument/2006/relationships/slideMaster" Target="../slideMasters/slideMaster39.xml"/></Relationships>
</file>

<file path=ppt/slideLayouts/_rels/slideLayout429.xml.rels><?xml version="1.0" encoding="UTF-8" standalone="yes"?>
<Relationships xmlns="http://schemas.openxmlformats.org/package/2006/relationships"><Relationship Id="rId1" Type="http://schemas.openxmlformats.org/officeDocument/2006/relationships/slideMaster" Target="../slideMasters/slideMaster39.xml"/></Relationships>
</file>

<file path=ppt/slideLayouts/_rels/slideLayout430.xml.rels><?xml version="1.0" encoding="UTF-8" standalone="yes"?>
<Relationships xmlns="http://schemas.openxmlformats.org/package/2006/relationships"><Relationship Id="rId1" Type="http://schemas.openxmlformats.org/officeDocument/2006/relationships/slideMaster" Target="../slideMasters/slideMaster40.xml"/></Relationships>
</file>

<file path=ppt/slideLayouts/_rels/slideLayout431.xml.rels><?xml version="1.0" encoding="UTF-8" standalone="yes"?>
<Relationships xmlns="http://schemas.openxmlformats.org/package/2006/relationships"><Relationship Id="rId1" Type="http://schemas.openxmlformats.org/officeDocument/2006/relationships/slideMaster" Target="../slideMasters/slideMaster40.xml"/></Relationships>
</file>

<file path=ppt/slideLayouts/_rels/slideLayout432.xml.rels><?xml version="1.0" encoding="UTF-8" standalone="yes"?>
<Relationships xmlns="http://schemas.openxmlformats.org/package/2006/relationships"><Relationship Id="rId1" Type="http://schemas.openxmlformats.org/officeDocument/2006/relationships/slideMaster" Target="../slideMasters/slideMaster40.xml"/></Relationships>
</file>

<file path=ppt/slideLayouts/_rels/slideLayout433.xml.rels><?xml version="1.0" encoding="UTF-8" standalone="yes"?>
<Relationships xmlns="http://schemas.openxmlformats.org/package/2006/relationships"><Relationship Id="rId1" Type="http://schemas.openxmlformats.org/officeDocument/2006/relationships/slideMaster" Target="../slideMasters/slideMaster40.xml"/></Relationships>
</file>

<file path=ppt/slideLayouts/_rels/slideLayout434.xml.rels><?xml version="1.0" encoding="UTF-8" standalone="yes"?>
<Relationships xmlns="http://schemas.openxmlformats.org/package/2006/relationships"><Relationship Id="rId1" Type="http://schemas.openxmlformats.org/officeDocument/2006/relationships/slideMaster" Target="../slideMasters/slideMaster40.xml"/></Relationships>
</file>

<file path=ppt/slideLayouts/_rels/slideLayout435.xml.rels><?xml version="1.0" encoding="UTF-8" standalone="yes"?>
<Relationships xmlns="http://schemas.openxmlformats.org/package/2006/relationships"><Relationship Id="rId1" Type="http://schemas.openxmlformats.org/officeDocument/2006/relationships/slideMaster" Target="../slideMasters/slideMaster40.xml"/></Relationships>
</file>

<file path=ppt/slideLayouts/_rels/slideLayout436.xml.rels><?xml version="1.0" encoding="UTF-8" standalone="yes"?>
<Relationships xmlns="http://schemas.openxmlformats.org/package/2006/relationships"><Relationship Id="rId1" Type="http://schemas.openxmlformats.org/officeDocument/2006/relationships/slideMaster" Target="../slideMasters/slideMaster40.xml"/></Relationships>
</file>

<file path=ppt/slideLayouts/_rels/slideLayout437.xml.rels><?xml version="1.0" encoding="UTF-8" standalone="yes"?>
<Relationships xmlns="http://schemas.openxmlformats.org/package/2006/relationships"><Relationship Id="rId1" Type="http://schemas.openxmlformats.org/officeDocument/2006/relationships/slideMaster" Target="../slideMasters/slideMaster40.xml"/></Relationships>
</file>

<file path=ppt/slideLayouts/_rels/slideLayout438.xml.rels><?xml version="1.0" encoding="UTF-8" standalone="yes"?>
<Relationships xmlns="http://schemas.openxmlformats.org/package/2006/relationships"><Relationship Id="rId1" Type="http://schemas.openxmlformats.org/officeDocument/2006/relationships/slideMaster" Target="../slideMasters/slideMaster40.xml"/></Relationships>
</file>

<file path=ppt/slideLayouts/_rels/slideLayout439.xml.rels><?xml version="1.0" encoding="UTF-8" standalone="yes"?>
<Relationships xmlns="http://schemas.openxmlformats.org/package/2006/relationships"><Relationship Id="rId1" Type="http://schemas.openxmlformats.org/officeDocument/2006/relationships/slideMaster" Target="../slideMasters/slideMaster40.xml"/></Relationships>
</file>

<file path=ppt/slideLayouts/_rels/slideLayout440.xml.rels><?xml version="1.0" encoding="UTF-8" standalone="yes"?>
<Relationships xmlns="http://schemas.openxmlformats.org/package/2006/relationships"><Relationship Id="rId1" Type="http://schemas.openxmlformats.org/officeDocument/2006/relationships/slideMaster" Target="../slideMasters/slideMaster40.xml"/></Relationships>
</file>

<file path=ppt/slideLayouts/_rels/slideLayout441.xml.rels><?xml version="1.0" encoding="UTF-8" standalone="yes"?>
<Relationships xmlns="http://schemas.openxmlformats.org/package/2006/relationships"><Relationship Id="rId1" Type="http://schemas.openxmlformats.org/officeDocument/2006/relationships/slideMaster" Target="../slideMasters/slideMaster41.xml"/></Relationships>
</file>

<file path=ppt/slideLayouts/_rels/slideLayout442.xml.rels><?xml version="1.0" encoding="UTF-8" standalone="yes"?>
<Relationships xmlns="http://schemas.openxmlformats.org/package/2006/relationships"><Relationship Id="rId1" Type="http://schemas.openxmlformats.org/officeDocument/2006/relationships/slideMaster" Target="../slideMasters/slideMaster41.xml"/></Relationships>
</file>

<file path=ppt/slideLayouts/_rels/slideLayout443.xml.rels><?xml version="1.0" encoding="UTF-8" standalone="yes"?>
<Relationships xmlns="http://schemas.openxmlformats.org/package/2006/relationships"><Relationship Id="rId1" Type="http://schemas.openxmlformats.org/officeDocument/2006/relationships/slideMaster" Target="../slideMasters/slideMaster41.xml"/></Relationships>
</file>

<file path=ppt/slideLayouts/_rels/slideLayout444.xml.rels><?xml version="1.0" encoding="UTF-8" standalone="yes"?>
<Relationships xmlns="http://schemas.openxmlformats.org/package/2006/relationships"><Relationship Id="rId1" Type="http://schemas.openxmlformats.org/officeDocument/2006/relationships/slideMaster" Target="../slideMasters/slideMaster41.xml"/></Relationships>
</file>

<file path=ppt/slideLayouts/_rels/slideLayout445.xml.rels><?xml version="1.0" encoding="UTF-8" standalone="yes"?>
<Relationships xmlns="http://schemas.openxmlformats.org/package/2006/relationships"><Relationship Id="rId1" Type="http://schemas.openxmlformats.org/officeDocument/2006/relationships/slideMaster" Target="../slideMasters/slideMaster41.xml"/></Relationships>
</file>

<file path=ppt/slideLayouts/_rels/slideLayout446.xml.rels><?xml version="1.0" encoding="UTF-8" standalone="yes"?>
<Relationships xmlns="http://schemas.openxmlformats.org/package/2006/relationships"><Relationship Id="rId1" Type="http://schemas.openxmlformats.org/officeDocument/2006/relationships/slideMaster" Target="../slideMasters/slideMaster41.xml"/></Relationships>
</file>

<file path=ppt/slideLayouts/_rels/slideLayout447.xml.rels><?xml version="1.0" encoding="UTF-8" standalone="yes"?>
<Relationships xmlns="http://schemas.openxmlformats.org/package/2006/relationships"><Relationship Id="rId1" Type="http://schemas.openxmlformats.org/officeDocument/2006/relationships/slideMaster" Target="../slideMasters/slideMaster41.xml"/></Relationships>
</file>

<file path=ppt/slideLayouts/_rels/slideLayout448.xml.rels><?xml version="1.0" encoding="UTF-8" standalone="yes"?>
<Relationships xmlns="http://schemas.openxmlformats.org/package/2006/relationships"><Relationship Id="rId1" Type="http://schemas.openxmlformats.org/officeDocument/2006/relationships/slideMaster" Target="../slideMasters/slideMaster41.xml"/></Relationships>
</file>

<file path=ppt/slideLayouts/_rels/slideLayout449.xml.rels><?xml version="1.0" encoding="UTF-8" standalone="yes"?>
<Relationships xmlns="http://schemas.openxmlformats.org/package/2006/relationships"><Relationship Id="rId1" Type="http://schemas.openxmlformats.org/officeDocument/2006/relationships/slideMaster" Target="../slideMasters/slideMaster41.xml"/></Relationships>
</file>

<file path=ppt/slideLayouts/_rels/slideLayout450.xml.rels><?xml version="1.0" encoding="UTF-8" standalone="yes"?>
<Relationships xmlns="http://schemas.openxmlformats.org/package/2006/relationships"><Relationship Id="rId1" Type="http://schemas.openxmlformats.org/officeDocument/2006/relationships/slideMaster" Target="../slideMasters/slideMaster41.xml"/></Relationships>
</file>

<file path=ppt/slideLayouts/_rels/slideLayout451.xml.rels><?xml version="1.0" encoding="UTF-8" standalone="yes"?>
<Relationships xmlns="http://schemas.openxmlformats.org/package/2006/relationships"><Relationship Id="rId1" Type="http://schemas.openxmlformats.org/officeDocument/2006/relationships/slideMaster" Target="../slideMasters/slideMaster41.xml"/></Relationships>
</file>

<file path=ppt/slideLayouts/_rels/slideLayout452.xml.rels><?xml version="1.0" encoding="UTF-8" standalone="yes"?>
<Relationships xmlns="http://schemas.openxmlformats.org/package/2006/relationships"><Relationship Id="rId1" Type="http://schemas.openxmlformats.org/officeDocument/2006/relationships/slideMaster" Target="../slideMasters/slideMaster42.xml"/></Relationships>
</file>

<file path=ppt/slideLayouts/_rels/slideLayout453.xml.rels><?xml version="1.0" encoding="UTF-8" standalone="yes"?>
<Relationships xmlns="http://schemas.openxmlformats.org/package/2006/relationships"><Relationship Id="rId1" Type="http://schemas.openxmlformats.org/officeDocument/2006/relationships/slideMaster" Target="../slideMasters/slideMaster42.xml"/></Relationships>
</file>

<file path=ppt/slideLayouts/_rels/slideLayout454.xml.rels><?xml version="1.0" encoding="UTF-8" standalone="yes"?>
<Relationships xmlns="http://schemas.openxmlformats.org/package/2006/relationships"><Relationship Id="rId1" Type="http://schemas.openxmlformats.org/officeDocument/2006/relationships/slideMaster" Target="../slideMasters/slideMaster42.xml"/></Relationships>
</file>

<file path=ppt/slideLayouts/_rels/slideLayout455.xml.rels><?xml version="1.0" encoding="UTF-8" standalone="yes"?>
<Relationships xmlns="http://schemas.openxmlformats.org/package/2006/relationships"><Relationship Id="rId1" Type="http://schemas.openxmlformats.org/officeDocument/2006/relationships/slideMaster" Target="../slideMasters/slideMaster42.xml"/></Relationships>
</file>

<file path=ppt/slideLayouts/_rels/slideLayout456.xml.rels><?xml version="1.0" encoding="UTF-8" standalone="yes"?>
<Relationships xmlns="http://schemas.openxmlformats.org/package/2006/relationships"><Relationship Id="rId1" Type="http://schemas.openxmlformats.org/officeDocument/2006/relationships/slideMaster" Target="../slideMasters/slideMaster42.xml"/></Relationships>
</file>

<file path=ppt/slideLayouts/_rels/slideLayout457.xml.rels><?xml version="1.0" encoding="UTF-8" standalone="yes"?>
<Relationships xmlns="http://schemas.openxmlformats.org/package/2006/relationships"><Relationship Id="rId1" Type="http://schemas.openxmlformats.org/officeDocument/2006/relationships/slideMaster" Target="../slideMasters/slideMaster42.xml"/></Relationships>
</file>

<file path=ppt/slideLayouts/_rels/slideLayout458.xml.rels><?xml version="1.0" encoding="UTF-8" standalone="yes"?>
<Relationships xmlns="http://schemas.openxmlformats.org/package/2006/relationships"><Relationship Id="rId1" Type="http://schemas.openxmlformats.org/officeDocument/2006/relationships/slideMaster" Target="../slideMasters/slideMaster42.xml"/></Relationships>
</file>

<file path=ppt/slideLayouts/_rels/slideLayout459.xml.rels><?xml version="1.0" encoding="UTF-8" standalone="yes"?>
<Relationships xmlns="http://schemas.openxmlformats.org/package/2006/relationships"><Relationship Id="rId1" Type="http://schemas.openxmlformats.org/officeDocument/2006/relationships/slideMaster" Target="../slideMasters/slideMaster42.xml"/></Relationships>
</file>

<file path=ppt/slideLayouts/_rels/slideLayout460.xml.rels><?xml version="1.0" encoding="UTF-8" standalone="yes"?>
<Relationships xmlns="http://schemas.openxmlformats.org/package/2006/relationships"><Relationship Id="rId1" Type="http://schemas.openxmlformats.org/officeDocument/2006/relationships/slideMaster" Target="../slideMasters/slideMaster42.xml"/></Relationships>
</file>

<file path=ppt/slideLayouts/_rels/slideLayout461.xml.rels><?xml version="1.0" encoding="UTF-8" standalone="yes"?>
<Relationships xmlns="http://schemas.openxmlformats.org/package/2006/relationships"><Relationship Id="rId1" Type="http://schemas.openxmlformats.org/officeDocument/2006/relationships/slideMaster" Target="../slideMasters/slideMaster42.xml"/></Relationships>
</file>

<file path=ppt/slideLayouts/_rels/slideLayout462.xml.rels><?xml version="1.0" encoding="UTF-8" standalone="yes"?>
<Relationships xmlns="http://schemas.openxmlformats.org/package/2006/relationships"><Relationship Id="rId1" Type="http://schemas.openxmlformats.org/officeDocument/2006/relationships/slideMaster" Target="../slideMasters/slideMaster42.xml"/></Relationships>
</file>

<file path=ppt/slideLayouts/_rels/slideLayout463.xml.rels><?xml version="1.0" encoding="UTF-8" standalone="yes"?>
<Relationships xmlns="http://schemas.openxmlformats.org/package/2006/relationships"><Relationship Id="rId1" Type="http://schemas.openxmlformats.org/officeDocument/2006/relationships/slideMaster" Target="../slideMasters/slideMaster43.xml"/></Relationships>
</file>

<file path=ppt/slideLayouts/_rels/slideLayout464.xml.rels><?xml version="1.0" encoding="UTF-8" standalone="yes"?>
<Relationships xmlns="http://schemas.openxmlformats.org/package/2006/relationships"><Relationship Id="rId1" Type="http://schemas.openxmlformats.org/officeDocument/2006/relationships/slideMaster" Target="../slideMasters/slideMaster43.xml"/></Relationships>
</file>

<file path=ppt/slideLayouts/_rels/slideLayout465.xml.rels><?xml version="1.0" encoding="UTF-8" standalone="yes"?>
<Relationships xmlns="http://schemas.openxmlformats.org/package/2006/relationships"><Relationship Id="rId1" Type="http://schemas.openxmlformats.org/officeDocument/2006/relationships/slideMaster" Target="../slideMasters/slideMaster43.xml"/></Relationships>
</file>

<file path=ppt/slideLayouts/_rels/slideLayout466.xml.rels><?xml version="1.0" encoding="UTF-8" standalone="yes"?>
<Relationships xmlns="http://schemas.openxmlformats.org/package/2006/relationships"><Relationship Id="rId1" Type="http://schemas.openxmlformats.org/officeDocument/2006/relationships/slideMaster" Target="../slideMasters/slideMaster43.xml"/></Relationships>
</file>

<file path=ppt/slideLayouts/_rels/slideLayout467.xml.rels><?xml version="1.0" encoding="UTF-8" standalone="yes"?>
<Relationships xmlns="http://schemas.openxmlformats.org/package/2006/relationships"><Relationship Id="rId1" Type="http://schemas.openxmlformats.org/officeDocument/2006/relationships/slideMaster" Target="../slideMasters/slideMaster43.xml"/></Relationships>
</file>

<file path=ppt/slideLayouts/_rels/slideLayout468.xml.rels><?xml version="1.0" encoding="UTF-8" standalone="yes"?>
<Relationships xmlns="http://schemas.openxmlformats.org/package/2006/relationships"><Relationship Id="rId1" Type="http://schemas.openxmlformats.org/officeDocument/2006/relationships/slideMaster" Target="../slideMasters/slideMaster43.xml"/></Relationships>
</file>

<file path=ppt/slideLayouts/_rels/slideLayout469.xml.rels><?xml version="1.0" encoding="UTF-8" standalone="yes"?>
<Relationships xmlns="http://schemas.openxmlformats.org/package/2006/relationships"><Relationship Id="rId1" Type="http://schemas.openxmlformats.org/officeDocument/2006/relationships/slideMaster" Target="../slideMasters/slideMaster43.xml"/></Relationships>
</file>

<file path=ppt/slideLayouts/_rels/slideLayout470.xml.rels><?xml version="1.0" encoding="UTF-8" standalone="yes"?>
<Relationships xmlns="http://schemas.openxmlformats.org/package/2006/relationships"><Relationship Id="rId1" Type="http://schemas.openxmlformats.org/officeDocument/2006/relationships/slideMaster" Target="../slideMasters/slideMaster43.xml"/></Relationships>
</file>

<file path=ppt/slideLayouts/_rels/slideLayout471.xml.rels><?xml version="1.0" encoding="UTF-8" standalone="yes"?>
<Relationships xmlns="http://schemas.openxmlformats.org/package/2006/relationships"><Relationship Id="rId1" Type="http://schemas.openxmlformats.org/officeDocument/2006/relationships/slideMaster" Target="../slideMasters/slideMaster43.xml"/></Relationships>
</file>

<file path=ppt/slideLayouts/_rels/slideLayout472.xml.rels><?xml version="1.0" encoding="UTF-8" standalone="yes"?>
<Relationships xmlns="http://schemas.openxmlformats.org/package/2006/relationships"><Relationship Id="rId1" Type="http://schemas.openxmlformats.org/officeDocument/2006/relationships/slideMaster" Target="../slideMasters/slideMaster43.xml"/></Relationships>
</file>

<file path=ppt/slideLayouts/_rels/slideLayout473.xml.rels><?xml version="1.0" encoding="UTF-8" standalone="yes"?>
<Relationships xmlns="http://schemas.openxmlformats.org/package/2006/relationships"><Relationship Id="rId1" Type="http://schemas.openxmlformats.org/officeDocument/2006/relationships/slideMaster" Target="../slideMasters/slideMaster43.xml"/></Relationships>
</file>

<file path=ppt/slideLayouts/_rels/slideLayout474.xml.rels><?xml version="1.0" encoding="UTF-8" standalone="yes"?>
<Relationships xmlns="http://schemas.openxmlformats.org/package/2006/relationships"><Relationship Id="rId1" Type="http://schemas.openxmlformats.org/officeDocument/2006/relationships/slideMaster" Target="../slideMasters/slideMaster44.xml"/></Relationships>
</file>

<file path=ppt/slideLayouts/_rels/slideLayout475.xml.rels><?xml version="1.0" encoding="UTF-8" standalone="yes"?>
<Relationships xmlns="http://schemas.openxmlformats.org/package/2006/relationships"><Relationship Id="rId1" Type="http://schemas.openxmlformats.org/officeDocument/2006/relationships/slideMaster" Target="../slideMasters/slideMaster44.xml"/></Relationships>
</file>

<file path=ppt/slideLayouts/_rels/slideLayout476.xml.rels><?xml version="1.0" encoding="UTF-8" standalone="yes"?>
<Relationships xmlns="http://schemas.openxmlformats.org/package/2006/relationships"><Relationship Id="rId1" Type="http://schemas.openxmlformats.org/officeDocument/2006/relationships/slideMaster" Target="../slideMasters/slideMaster44.xml"/></Relationships>
</file>

<file path=ppt/slideLayouts/_rels/slideLayout477.xml.rels><?xml version="1.0" encoding="UTF-8" standalone="yes"?>
<Relationships xmlns="http://schemas.openxmlformats.org/package/2006/relationships"><Relationship Id="rId1" Type="http://schemas.openxmlformats.org/officeDocument/2006/relationships/slideMaster" Target="../slideMasters/slideMaster44.xml"/></Relationships>
</file>

<file path=ppt/slideLayouts/_rels/slideLayout478.xml.rels><?xml version="1.0" encoding="UTF-8" standalone="yes"?>
<Relationships xmlns="http://schemas.openxmlformats.org/package/2006/relationships"><Relationship Id="rId1" Type="http://schemas.openxmlformats.org/officeDocument/2006/relationships/slideMaster" Target="../slideMasters/slideMaster44.xml"/></Relationships>
</file>

<file path=ppt/slideLayouts/_rels/slideLayout479.xml.rels><?xml version="1.0" encoding="UTF-8" standalone="yes"?>
<Relationships xmlns="http://schemas.openxmlformats.org/package/2006/relationships"><Relationship Id="rId1" Type="http://schemas.openxmlformats.org/officeDocument/2006/relationships/slideMaster" Target="../slideMasters/slideMaster44.xml"/></Relationships>
</file>

<file path=ppt/slideLayouts/_rels/slideLayout480.xml.rels><?xml version="1.0" encoding="UTF-8" standalone="yes"?>
<Relationships xmlns="http://schemas.openxmlformats.org/package/2006/relationships"><Relationship Id="rId1" Type="http://schemas.openxmlformats.org/officeDocument/2006/relationships/slideMaster" Target="../slideMasters/slideMaster44.xml"/></Relationships>
</file>

<file path=ppt/slideLayouts/_rels/slideLayout481.xml.rels><?xml version="1.0" encoding="UTF-8" standalone="yes"?>
<Relationships xmlns="http://schemas.openxmlformats.org/package/2006/relationships"><Relationship Id="rId1" Type="http://schemas.openxmlformats.org/officeDocument/2006/relationships/slideMaster" Target="../slideMasters/slideMaster44.xml"/></Relationships>
</file>

<file path=ppt/slideLayouts/_rels/slideLayout482.xml.rels><?xml version="1.0" encoding="UTF-8" standalone="yes"?>
<Relationships xmlns="http://schemas.openxmlformats.org/package/2006/relationships"><Relationship Id="rId1" Type="http://schemas.openxmlformats.org/officeDocument/2006/relationships/slideMaster" Target="../slideMasters/slideMaster44.xml"/></Relationships>
</file>

<file path=ppt/slideLayouts/_rels/slideLayout483.xml.rels><?xml version="1.0" encoding="UTF-8" standalone="yes"?>
<Relationships xmlns="http://schemas.openxmlformats.org/package/2006/relationships"><Relationship Id="rId1" Type="http://schemas.openxmlformats.org/officeDocument/2006/relationships/slideMaster" Target="../slideMasters/slideMaster44.xml"/></Relationships>
</file>

<file path=ppt/slideLayouts/_rels/slideLayout484.xml.rels><?xml version="1.0" encoding="UTF-8" standalone="yes"?>
<Relationships xmlns="http://schemas.openxmlformats.org/package/2006/relationships"><Relationship Id="rId1" Type="http://schemas.openxmlformats.org/officeDocument/2006/relationships/slideMaster" Target="../slideMasters/slideMaster44.xml"/></Relationships>
</file>

<file path=ppt/slideLayouts/_rels/slideLayout485.xml.rels><?xml version="1.0" encoding="UTF-8" standalone="yes"?>
<Relationships xmlns="http://schemas.openxmlformats.org/package/2006/relationships"><Relationship Id="rId1" Type="http://schemas.openxmlformats.org/officeDocument/2006/relationships/slideMaster" Target="../slideMasters/slideMaster45.xml"/></Relationships>
</file>

<file path=ppt/slideLayouts/_rels/slideLayout486.xml.rels><?xml version="1.0" encoding="UTF-8" standalone="yes"?>
<Relationships xmlns="http://schemas.openxmlformats.org/package/2006/relationships"><Relationship Id="rId1" Type="http://schemas.openxmlformats.org/officeDocument/2006/relationships/slideMaster" Target="../slideMasters/slideMaster45.xml"/></Relationships>
</file>

<file path=ppt/slideLayouts/_rels/slideLayout487.xml.rels><?xml version="1.0" encoding="UTF-8" standalone="yes"?>
<Relationships xmlns="http://schemas.openxmlformats.org/package/2006/relationships"><Relationship Id="rId1" Type="http://schemas.openxmlformats.org/officeDocument/2006/relationships/slideMaster" Target="../slideMasters/slideMaster45.xml"/></Relationships>
</file>

<file path=ppt/slideLayouts/_rels/slideLayout488.xml.rels><?xml version="1.0" encoding="UTF-8" standalone="yes"?>
<Relationships xmlns="http://schemas.openxmlformats.org/package/2006/relationships"><Relationship Id="rId1" Type="http://schemas.openxmlformats.org/officeDocument/2006/relationships/slideMaster" Target="../slideMasters/slideMaster45.xml"/></Relationships>
</file>

<file path=ppt/slideLayouts/_rels/slideLayout489.xml.rels><?xml version="1.0" encoding="UTF-8" standalone="yes"?>
<Relationships xmlns="http://schemas.openxmlformats.org/package/2006/relationships"><Relationship Id="rId1" Type="http://schemas.openxmlformats.org/officeDocument/2006/relationships/slideMaster" Target="../slideMasters/slideMaster45.xml"/></Relationships>
</file>

<file path=ppt/slideLayouts/_rels/slideLayout490.xml.rels><?xml version="1.0" encoding="UTF-8" standalone="yes"?>
<Relationships xmlns="http://schemas.openxmlformats.org/package/2006/relationships"><Relationship Id="rId1" Type="http://schemas.openxmlformats.org/officeDocument/2006/relationships/slideMaster" Target="../slideMasters/slideMaster45.xml"/></Relationships>
</file>

<file path=ppt/slideLayouts/_rels/slideLayout491.xml.rels><?xml version="1.0" encoding="UTF-8" standalone="yes"?>
<Relationships xmlns="http://schemas.openxmlformats.org/package/2006/relationships"><Relationship Id="rId1" Type="http://schemas.openxmlformats.org/officeDocument/2006/relationships/slideMaster" Target="../slideMasters/slideMaster45.xml"/></Relationships>
</file>

<file path=ppt/slideLayouts/_rels/slideLayout492.xml.rels><?xml version="1.0" encoding="UTF-8" standalone="yes"?>
<Relationships xmlns="http://schemas.openxmlformats.org/package/2006/relationships"><Relationship Id="rId1" Type="http://schemas.openxmlformats.org/officeDocument/2006/relationships/slideMaster" Target="../slideMasters/slideMaster45.xml"/></Relationships>
</file>

<file path=ppt/slideLayouts/_rels/slideLayout493.xml.rels><?xml version="1.0" encoding="UTF-8" standalone="yes"?>
<Relationships xmlns="http://schemas.openxmlformats.org/package/2006/relationships"><Relationship Id="rId1" Type="http://schemas.openxmlformats.org/officeDocument/2006/relationships/slideMaster" Target="../slideMasters/slideMaster45.xml"/></Relationships>
</file>

<file path=ppt/slideLayouts/_rels/slideLayout494.xml.rels><?xml version="1.0" encoding="UTF-8" standalone="yes"?>
<Relationships xmlns="http://schemas.openxmlformats.org/package/2006/relationships"><Relationship Id="rId1" Type="http://schemas.openxmlformats.org/officeDocument/2006/relationships/slideMaster" Target="../slideMasters/slideMaster45.xml"/></Relationships>
</file>

<file path=ppt/slideLayouts/_rels/slideLayout495.xml.rels><?xml version="1.0" encoding="UTF-8" standalone="yes"?>
<Relationships xmlns="http://schemas.openxmlformats.org/package/2006/relationships"><Relationship Id="rId1" Type="http://schemas.openxmlformats.org/officeDocument/2006/relationships/slideMaster" Target="../slideMasters/slideMaster45.xml"/></Relationships>
</file>

<file path=ppt/slideLayouts/_rels/slideLayout496.xml.rels><?xml version="1.0" encoding="UTF-8" standalone="yes"?>
<Relationships xmlns="http://schemas.openxmlformats.org/package/2006/relationships"><Relationship Id="rId1" Type="http://schemas.openxmlformats.org/officeDocument/2006/relationships/slideMaster" Target="../slideMasters/slideMaster46.xml"/></Relationships>
</file>

<file path=ppt/slideLayouts/_rels/slideLayout497.xml.rels><?xml version="1.0" encoding="UTF-8" standalone="yes"?>
<Relationships xmlns="http://schemas.openxmlformats.org/package/2006/relationships"><Relationship Id="rId1" Type="http://schemas.openxmlformats.org/officeDocument/2006/relationships/slideMaster" Target="../slideMasters/slideMaster46.xml"/></Relationships>
</file>

<file path=ppt/slideLayouts/_rels/slideLayout498.xml.rels><?xml version="1.0" encoding="UTF-8" standalone="yes"?>
<Relationships xmlns="http://schemas.openxmlformats.org/package/2006/relationships"><Relationship Id="rId1" Type="http://schemas.openxmlformats.org/officeDocument/2006/relationships/slideMaster" Target="../slideMasters/slideMaster46.xml"/></Relationships>
</file>

<file path=ppt/slideLayouts/_rels/slideLayout499.xml.rels><?xml version="1.0" encoding="UTF-8" standalone="yes"?>
<Relationships xmlns="http://schemas.openxmlformats.org/package/2006/relationships"><Relationship Id="rId1" Type="http://schemas.openxmlformats.org/officeDocument/2006/relationships/slideMaster" Target="../slideMasters/slideMaster46.xml"/></Relationships>
</file>

<file path=ppt/slideLayouts/_rels/slideLayout500.xml.rels><?xml version="1.0" encoding="UTF-8" standalone="yes"?>
<Relationships xmlns="http://schemas.openxmlformats.org/package/2006/relationships"><Relationship Id="rId1" Type="http://schemas.openxmlformats.org/officeDocument/2006/relationships/slideMaster" Target="../slideMasters/slideMaster46.xml"/></Relationships>
</file>

<file path=ppt/slideLayouts/_rels/slideLayout501.xml.rels><?xml version="1.0" encoding="UTF-8" standalone="yes"?>
<Relationships xmlns="http://schemas.openxmlformats.org/package/2006/relationships"><Relationship Id="rId1" Type="http://schemas.openxmlformats.org/officeDocument/2006/relationships/slideMaster" Target="../slideMasters/slideMaster46.xml"/></Relationships>
</file>

<file path=ppt/slideLayouts/_rels/slideLayout502.xml.rels><?xml version="1.0" encoding="UTF-8" standalone="yes"?>
<Relationships xmlns="http://schemas.openxmlformats.org/package/2006/relationships"><Relationship Id="rId1" Type="http://schemas.openxmlformats.org/officeDocument/2006/relationships/slideMaster" Target="../slideMasters/slideMaster46.xml"/></Relationships>
</file>

<file path=ppt/slideLayouts/_rels/slideLayout503.xml.rels><?xml version="1.0" encoding="UTF-8" standalone="yes"?>
<Relationships xmlns="http://schemas.openxmlformats.org/package/2006/relationships"><Relationship Id="rId1" Type="http://schemas.openxmlformats.org/officeDocument/2006/relationships/slideMaster" Target="../slideMasters/slideMaster46.xml"/></Relationships>
</file>

<file path=ppt/slideLayouts/_rels/slideLayout504.xml.rels><?xml version="1.0" encoding="UTF-8" standalone="yes"?>
<Relationships xmlns="http://schemas.openxmlformats.org/package/2006/relationships"><Relationship Id="rId1" Type="http://schemas.openxmlformats.org/officeDocument/2006/relationships/slideMaster" Target="../slideMasters/slideMaster46.xml"/></Relationships>
</file>

<file path=ppt/slideLayouts/_rels/slideLayout505.xml.rels><?xml version="1.0" encoding="UTF-8" standalone="yes"?>
<Relationships xmlns="http://schemas.openxmlformats.org/package/2006/relationships"><Relationship Id="rId1" Type="http://schemas.openxmlformats.org/officeDocument/2006/relationships/slideMaster" Target="../slideMasters/slideMaster46.xml"/></Relationships>
</file>

<file path=ppt/slideLayouts/_rels/slideLayout506.xml.rels><?xml version="1.0" encoding="UTF-8" standalone="yes"?>
<Relationships xmlns="http://schemas.openxmlformats.org/package/2006/relationships"><Relationship Id="rId1" Type="http://schemas.openxmlformats.org/officeDocument/2006/relationships/slideMaster" Target="../slideMasters/slideMaster46.xml"/></Relationships>
</file>

<file path=ppt/slideLayouts/_rels/slideLayout507.xml.rels><?xml version="1.0" encoding="UTF-8" standalone="yes"?>
<Relationships xmlns="http://schemas.openxmlformats.org/package/2006/relationships"><Relationship Id="rId1" Type="http://schemas.openxmlformats.org/officeDocument/2006/relationships/slideMaster" Target="../slideMasters/slideMaster47.xml"/></Relationships>
</file>

<file path=ppt/slideLayouts/_rels/slideLayout508.xml.rels><?xml version="1.0" encoding="UTF-8" standalone="yes"?>
<Relationships xmlns="http://schemas.openxmlformats.org/package/2006/relationships"><Relationship Id="rId1" Type="http://schemas.openxmlformats.org/officeDocument/2006/relationships/slideMaster" Target="../slideMasters/slideMaster47.xml"/></Relationships>
</file>

<file path=ppt/slideLayouts/_rels/slideLayout509.xml.rels><?xml version="1.0" encoding="UTF-8" standalone="yes"?>
<Relationships xmlns="http://schemas.openxmlformats.org/package/2006/relationships"><Relationship Id="rId1" Type="http://schemas.openxmlformats.org/officeDocument/2006/relationships/slideMaster" Target="../slideMasters/slideMaster47.xml"/></Relationships>
</file>

<file path=ppt/slideLayouts/_rels/slideLayout510.xml.rels><?xml version="1.0" encoding="UTF-8" standalone="yes"?>
<Relationships xmlns="http://schemas.openxmlformats.org/package/2006/relationships"><Relationship Id="rId1" Type="http://schemas.openxmlformats.org/officeDocument/2006/relationships/slideMaster" Target="../slideMasters/slideMaster47.xml"/></Relationships>
</file>

<file path=ppt/slideLayouts/_rels/slideLayout511.xml.rels><?xml version="1.0" encoding="UTF-8" standalone="yes"?>
<Relationships xmlns="http://schemas.openxmlformats.org/package/2006/relationships"><Relationship Id="rId1" Type="http://schemas.openxmlformats.org/officeDocument/2006/relationships/slideMaster" Target="../slideMasters/slideMaster47.xml"/></Relationships>
</file>

<file path=ppt/slideLayouts/_rels/slideLayout512.xml.rels><?xml version="1.0" encoding="UTF-8" standalone="yes"?>
<Relationships xmlns="http://schemas.openxmlformats.org/package/2006/relationships"><Relationship Id="rId1" Type="http://schemas.openxmlformats.org/officeDocument/2006/relationships/slideMaster" Target="../slideMasters/slideMaster47.xml"/></Relationships>
</file>

<file path=ppt/slideLayouts/_rels/slideLayout513.xml.rels><?xml version="1.0" encoding="UTF-8" standalone="yes"?>
<Relationships xmlns="http://schemas.openxmlformats.org/package/2006/relationships"><Relationship Id="rId1" Type="http://schemas.openxmlformats.org/officeDocument/2006/relationships/slideMaster" Target="../slideMasters/slideMaster47.xml"/></Relationships>
</file>

<file path=ppt/slideLayouts/_rels/slideLayout514.xml.rels><?xml version="1.0" encoding="UTF-8" standalone="yes"?>
<Relationships xmlns="http://schemas.openxmlformats.org/package/2006/relationships"><Relationship Id="rId1" Type="http://schemas.openxmlformats.org/officeDocument/2006/relationships/slideMaster" Target="../slideMasters/slideMaster47.xml"/></Relationships>
</file>

<file path=ppt/slideLayouts/_rels/slideLayout515.xml.rels><?xml version="1.0" encoding="UTF-8" standalone="yes"?>
<Relationships xmlns="http://schemas.openxmlformats.org/package/2006/relationships"><Relationship Id="rId1" Type="http://schemas.openxmlformats.org/officeDocument/2006/relationships/slideMaster" Target="../slideMasters/slideMaster47.xml"/></Relationships>
</file>

<file path=ppt/slideLayouts/_rels/slideLayout516.xml.rels><?xml version="1.0" encoding="UTF-8" standalone="yes"?>
<Relationships xmlns="http://schemas.openxmlformats.org/package/2006/relationships"><Relationship Id="rId1" Type="http://schemas.openxmlformats.org/officeDocument/2006/relationships/slideMaster" Target="../slideMasters/slideMaster47.xml"/></Relationships>
</file>

<file path=ppt/slideLayouts/_rels/slideLayout517.xml.rels><?xml version="1.0" encoding="UTF-8" standalone="yes"?>
<Relationships xmlns="http://schemas.openxmlformats.org/package/2006/relationships"><Relationship Id="rId1" Type="http://schemas.openxmlformats.org/officeDocument/2006/relationships/slideMaster" Target="../slideMasters/slideMaster47.xml"/></Relationships>
</file>

<file path=ppt/slideLayouts/_rels/slideLayout518.xml.rels><?xml version="1.0" encoding="UTF-8" standalone="yes"?>
<Relationships xmlns="http://schemas.openxmlformats.org/package/2006/relationships"><Relationship Id="rId1" Type="http://schemas.openxmlformats.org/officeDocument/2006/relationships/slideMaster" Target="../slideMasters/slideMaster48.xml"/></Relationships>
</file>

<file path=ppt/slideLayouts/_rels/slideLayout519.xml.rels><?xml version="1.0" encoding="UTF-8" standalone="yes"?>
<Relationships xmlns="http://schemas.openxmlformats.org/package/2006/relationships"><Relationship Id="rId1" Type="http://schemas.openxmlformats.org/officeDocument/2006/relationships/slideMaster" Target="../slideMasters/slideMaster48.xml"/></Relationships>
</file>

<file path=ppt/slideLayouts/_rels/slideLayout520.xml.rels><?xml version="1.0" encoding="UTF-8" standalone="yes"?>
<Relationships xmlns="http://schemas.openxmlformats.org/package/2006/relationships"><Relationship Id="rId1" Type="http://schemas.openxmlformats.org/officeDocument/2006/relationships/slideMaster" Target="../slideMasters/slideMaster48.xml"/></Relationships>
</file>

<file path=ppt/slideLayouts/_rels/slideLayout521.xml.rels><?xml version="1.0" encoding="UTF-8" standalone="yes"?>
<Relationships xmlns="http://schemas.openxmlformats.org/package/2006/relationships"><Relationship Id="rId1" Type="http://schemas.openxmlformats.org/officeDocument/2006/relationships/slideMaster" Target="../slideMasters/slideMaster48.xml"/></Relationships>
</file>

<file path=ppt/slideLayouts/_rels/slideLayout522.xml.rels><?xml version="1.0" encoding="UTF-8" standalone="yes"?>
<Relationships xmlns="http://schemas.openxmlformats.org/package/2006/relationships"><Relationship Id="rId1" Type="http://schemas.openxmlformats.org/officeDocument/2006/relationships/slideMaster" Target="../slideMasters/slideMaster48.xml"/></Relationships>
</file>

<file path=ppt/slideLayouts/_rels/slideLayout523.xml.rels><?xml version="1.0" encoding="UTF-8" standalone="yes"?>
<Relationships xmlns="http://schemas.openxmlformats.org/package/2006/relationships"><Relationship Id="rId1" Type="http://schemas.openxmlformats.org/officeDocument/2006/relationships/slideMaster" Target="../slideMasters/slideMaster48.xml"/></Relationships>
</file>

<file path=ppt/slideLayouts/_rels/slideLayout524.xml.rels><?xml version="1.0" encoding="UTF-8" standalone="yes"?>
<Relationships xmlns="http://schemas.openxmlformats.org/package/2006/relationships"><Relationship Id="rId1" Type="http://schemas.openxmlformats.org/officeDocument/2006/relationships/slideMaster" Target="../slideMasters/slideMaster48.xml"/></Relationships>
</file>

<file path=ppt/slideLayouts/_rels/slideLayout525.xml.rels><?xml version="1.0" encoding="UTF-8" standalone="yes"?>
<Relationships xmlns="http://schemas.openxmlformats.org/package/2006/relationships"><Relationship Id="rId1" Type="http://schemas.openxmlformats.org/officeDocument/2006/relationships/slideMaster" Target="../slideMasters/slideMaster48.xml"/></Relationships>
</file>

<file path=ppt/slideLayouts/_rels/slideLayout526.xml.rels><?xml version="1.0" encoding="UTF-8" standalone="yes"?>
<Relationships xmlns="http://schemas.openxmlformats.org/package/2006/relationships"><Relationship Id="rId1" Type="http://schemas.openxmlformats.org/officeDocument/2006/relationships/slideMaster" Target="../slideMasters/slideMaster48.xml"/></Relationships>
</file>

<file path=ppt/slideLayouts/_rels/slideLayout527.xml.rels><?xml version="1.0" encoding="UTF-8" standalone="yes"?>
<Relationships xmlns="http://schemas.openxmlformats.org/package/2006/relationships"><Relationship Id="rId1" Type="http://schemas.openxmlformats.org/officeDocument/2006/relationships/slideMaster" Target="../slideMasters/slideMaster48.xml"/></Relationships>
</file>

<file path=ppt/slideLayouts/_rels/slideLayout528.xml.rels><?xml version="1.0" encoding="UTF-8" standalone="yes"?>
<Relationships xmlns="http://schemas.openxmlformats.org/package/2006/relationships"><Relationship Id="rId1" Type="http://schemas.openxmlformats.org/officeDocument/2006/relationships/slideMaster" Target="../slideMasters/slideMaster48.xml"/></Relationships>
</file>

<file path=ppt/slideLayouts/_rels/slideLayout529.xml.rels><?xml version="1.0" encoding="UTF-8" standalone="yes"?>
<Relationships xmlns="http://schemas.openxmlformats.org/package/2006/relationships"><Relationship Id="rId1" Type="http://schemas.openxmlformats.org/officeDocument/2006/relationships/slideMaster" Target="../slideMasters/slideMaster49.xml"/></Relationships>
</file>

<file path=ppt/slideLayouts/_rels/slideLayout530.xml.rels><?xml version="1.0" encoding="UTF-8" standalone="yes"?>
<Relationships xmlns="http://schemas.openxmlformats.org/package/2006/relationships"><Relationship Id="rId1" Type="http://schemas.openxmlformats.org/officeDocument/2006/relationships/slideMaster" Target="../slideMasters/slideMaster49.xml"/></Relationships>
</file>

<file path=ppt/slideLayouts/_rels/slideLayout531.xml.rels><?xml version="1.0" encoding="UTF-8" standalone="yes"?>
<Relationships xmlns="http://schemas.openxmlformats.org/package/2006/relationships"><Relationship Id="rId1" Type="http://schemas.openxmlformats.org/officeDocument/2006/relationships/slideMaster" Target="../slideMasters/slideMaster49.xml"/></Relationships>
</file>

<file path=ppt/slideLayouts/_rels/slideLayout532.xml.rels><?xml version="1.0" encoding="UTF-8" standalone="yes"?>
<Relationships xmlns="http://schemas.openxmlformats.org/package/2006/relationships"><Relationship Id="rId1" Type="http://schemas.openxmlformats.org/officeDocument/2006/relationships/slideMaster" Target="../slideMasters/slideMaster49.xml"/></Relationships>
</file>

<file path=ppt/slideLayouts/_rels/slideLayout533.xml.rels><?xml version="1.0" encoding="UTF-8" standalone="yes"?>
<Relationships xmlns="http://schemas.openxmlformats.org/package/2006/relationships"><Relationship Id="rId1" Type="http://schemas.openxmlformats.org/officeDocument/2006/relationships/slideMaster" Target="../slideMasters/slideMaster49.xml"/></Relationships>
</file>

<file path=ppt/slideLayouts/_rels/slideLayout534.xml.rels><?xml version="1.0" encoding="UTF-8" standalone="yes"?>
<Relationships xmlns="http://schemas.openxmlformats.org/package/2006/relationships"><Relationship Id="rId1" Type="http://schemas.openxmlformats.org/officeDocument/2006/relationships/slideMaster" Target="../slideMasters/slideMaster49.xml"/></Relationships>
</file>

<file path=ppt/slideLayouts/_rels/slideLayout535.xml.rels><?xml version="1.0" encoding="UTF-8" standalone="yes"?>
<Relationships xmlns="http://schemas.openxmlformats.org/package/2006/relationships"><Relationship Id="rId1" Type="http://schemas.openxmlformats.org/officeDocument/2006/relationships/slideMaster" Target="../slideMasters/slideMaster49.xml"/></Relationships>
</file>

<file path=ppt/slideLayouts/_rels/slideLayout536.xml.rels><?xml version="1.0" encoding="UTF-8" standalone="yes"?>
<Relationships xmlns="http://schemas.openxmlformats.org/package/2006/relationships"><Relationship Id="rId1" Type="http://schemas.openxmlformats.org/officeDocument/2006/relationships/slideMaster" Target="../slideMasters/slideMaster49.xml"/></Relationships>
</file>

<file path=ppt/slideLayouts/_rels/slideLayout537.xml.rels><?xml version="1.0" encoding="UTF-8" standalone="yes"?>
<Relationships xmlns="http://schemas.openxmlformats.org/package/2006/relationships"><Relationship Id="rId1" Type="http://schemas.openxmlformats.org/officeDocument/2006/relationships/slideMaster" Target="../slideMasters/slideMaster49.xml"/></Relationships>
</file>

<file path=ppt/slideLayouts/_rels/slideLayout538.xml.rels><?xml version="1.0" encoding="UTF-8" standalone="yes"?>
<Relationships xmlns="http://schemas.openxmlformats.org/package/2006/relationships"><Relationship Id="rId1" Type="http://schemas.openxmlformats.org/officeDocument/2006/relationships/slideMaster" Target="../slideMasters/slideMaster49.xml"/></Relationships>
</file>

<file path=ppt/slideLayouts/_rels/slideLayout539.xml.rels><?xml version="1.0" encoding="UTF-8" standalone="yes"?>
<Relationships xmlns="http://schemas.openxmlformats.org/package/2006/relationships"><Relationship Id="rId1" Type="http://schemas.openxmlformats.org/officeDocument/2006/relationships/slideMaster" Target="../slideMasters/slideMaster49.xml"/></Relationships>
</file>

<file path=ppt/slideLayouts/_rels/slideLayout540.xml.rels><?xml version="1.0" encoding="UTF-8" standalone="yes"?>
<Relationships xmlns="http://schemas.openxmlformats.org/package/2006/relationships"><Relationship Id="rId1" Type="http://schemas.openxmlformats.org/officeDocument/2006/relationships/slideMaster" Target="../slideMasters/slideMaster50.xml"/></Relationships>
</file>

<file path=ppt/slideLayouts/_rels/slideLayout541.xml.rels><?xml version="1.0" encoding="UTF-8" standalone="yes"?>
<Relationships xmlns="http://schemas.openxmlformats.org/package/2006/relationships"><Relationship Id="rId1" Type="http://schemas.openxmlformats.org/officeDocument/2006/relationships/slideMaster" Target="../slideMasters/slideMaster50.xml"/></Relationships>
</file>

<file path=ppt/slideLayouts/_rels/slideLayout542.xml.rels><?xml version="1.0" encoding="UTF-8" standalone="yes"?>
<Relationships xmlns="http://schemas.openxmlformats.org/package/2006/relationships"><Relationship Id="rId1" Type="http://schemas.openxmlformats.org/officeDocument/2006/relationships/slideMaster" Target="../slideMasters/slideMaster50.xml"/></Relationships>
</file>

<file path=ppt/slideLayouts/_rels/slideLayout543.xml.rels><?xml version="1.0" encoding="UTF-8" standalone="yes"?>
<Relationships xmlns="http://schemas.openxmlformats.org/package/2006/relationships"><Relationship Id="rId1" Type="http://schemas.openxmlformats.org/officeDocument/2006/relationships/slideMaster" Target="../slideMasters/slideMaster50.xml"/></Relationships>
</file>

<file path=ppt/slideLayouts/_rels/slideLayout544.xml.rels><?xml version="1.0" encoding="UTF-8" standalone="yes"?>
<Relationships xmlns="http://schemas.openxmlformats.org/package/2006/relationships"><Relationship Id="rId1" Type="http://schemas.openxmlformats.org/officeDocument/2006/relationships/slideMaster" Target="../slideMasters/slideMaster50.xml"/></Relationships>
</file>

<file path=ppt/slideLayouts/_rels/slideLayout545.xml.rels><?xml version="1.0" encoding="UTF-8" standalone="yes"?>
<Relationships xmlns="http://schemas.openxmlformats.org/package/2006/relationships"><Relationship Id="rId1" Type="http://schemas.openxmlformats.org/officeDocument/2006/relationships/slideMaster" Target="../slideMasters/slideMaster50.xml"/></Relationships>
</file>

<file path=ppt/slideLayouts/_rels/slideLayout546.xml.rels><?xml version="1.0" encoding="UTF-8" standalone="yes"?>
<Relationships xmlns="http://schemas.openxmlformats.org/package/2006/relationships"><Relationship Id="rId1" Type="http://schemas.openxmlformats.org/officeDocument/2006/relationships/slideMaster" Target="../slideMasters/slideMaster50.xml"/></Relationships>
</file>

<file path=ppt/slideLayouts/_rels/slideLayout547.xml.rels><?xml version="1.0" encoding="UTF-8" standalone="yes"?>
<Relationships xmlns="http://schemas.openxmlformats.org/package/2006/relationships"><Relationship Id="rId1" Type="http://schemas.openxmlformats.org/officeDocument/2006/relationships/slideMaster" Target="../slideMasters/slideMaster50.xml"/></Relationships>
</file>

<file path=ppt/slideLayouts/_rels/slideLayout548.xml.rels><?xml version="1.0" encoding="UTF-8" standalone="yes"?>
<Relationships xmlns="http://schemas.openxmlformats.org/package/2006/relationships"><Relationship Id="rId1" Type="http://schemas.openxmlformats.org/officeDocument/2006/relationships/slideMaster" Target="../slideMasters/slideMaster50.xml"/></Relationships>
</file>

<file path=ppt/slideLayouts/_rels/slideLayout549.xml.rels><?xml version="1.0" encoding="UTF-8" standalone="yes"?>
<Relationships xmlns="http://schemas.openxmlformats.org/package/2006/relationships"><Relationship Id="rId1" Type="http://schemas.openxmlformats.org/officeDocument/2006/relationships/slideMaster" Target="../slideMasters/slideMaster50.xml"/></Relationships>
</file>

<file path=ppt/slideLayouts/_rels/slideLayout550.xml.rels><?xml version="1.0" encoding="UTF-8" standalone="yes"?>
<Relationships xmlns="http://schemas.openxmlformats.org/package/2006/relationships"><Relationship Id="rId1" Type="http://schemas.openxmlformats.org/officeDocument/2006/relationships/slideMaster" Target="../slideMasters/slideMaster50.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smtClean="0"/>
              <a:t>Click to edit Master title style</a:t>
            </a:r>
            <a:endParaRPr lang="en-US"/>
          </a:p>
        </p:txBody>
      </p:sp>
      <p:sp>
        <p:nvSpPr>
          <p:cNvPr id="3" name="Subtitle 2"/>
          <p:cNvSpPr>
            <a:spLocks noGrp="1"/>
          </p:cNvSpPr>
          <p:nvPr>
            <p:ph type="subTitle" idx="1"/>
          </p:nvPr>
        </p:nvSpPr>
        <p:spPr>
          <a:xfrm>
            <a:off x="1951038" y="5527675"/>
            <a:ext cx="9102725" cy="2492375"/>
          </a:xfrm>
          <a:prstGeom prst="rect">
            <a:avLst/>
          </a:prstGeom>
        </p:spPr>
        <p:txBody>
          <a:bodyPr vert="horz"/>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2603239405"/>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650875" y="2276475"/>
            <a:ext cx="11703050" cy="6435725"/>
          </a:xfrm>
          <a:prstGeom prst="rect">
            <a:avLst/>
          </a:prstGeom>
        </p:spPr>
        <p:txBody>
          <a:bodyPr vert="horz"/>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794389010"/>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027113" y="4133850"/>
            <a:ext cx="11053762" cy="2133600"/>
          </a:xfrm>
          <a:prstGeom prst="rect">
            <a:avLst/>
          </a:prstGeom>
        </p:spPr>
        <p:txBody>
          <a:bodyPr vert="horz"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1264499200"/>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50875"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578600"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864876536"/>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50875" y="2182813"/>
            <a:ext cx="5745163"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50875" y="3092450"/>
            <a:ext cx="5745163"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605588" y="2182813"/>
            <a:ext cx="5748337"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5588" y="3092450"/>
            <a:ext cx="5748337"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505207892"/>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3901544914"/>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053036426"/>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5084763" y="388938"/>
            <a:ext cx="7269162" cy="8323262"/>
          </a:xfrm>
          <a:prstGeom prst="rect">
            <a:avLst/>
          </a:prstGeom>
        </p:spPr>
        <p:txBody>
          <a:bodyPr vert="horz"/>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50875" y="2041525"/>
            <a:ext cx="4278313" cy="6670675"/>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682269371"/>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549525" y="871538"/>
            <a:ext cx="7802563" cy="5851525"/>
          </a:xfrm>
          <a:prstGeom prst="rect">
            <a:avLst/>
          </a:prstGeom>
        </p:spPr>
        <p:txBody>
          <a:bodyPr vert="horz"/>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sym typeface="Baskerville Italic" charset="0"/>
            </a:endParaRPr>
          </a:p>
        </p:txBody>
      </p:sp>
      <p:sp>
        <p:nvSpPr>
          <p:cNvPr id="4" name="Text Placeholder 3"/>
          <p:cNvSpPr>
            <a:spLocks noGrp="1"/>
          </p:cNvSpPr>
          <p:nvPr>
            <p:ph type="body" sz="half" idx="2"/>
          </p:nvPr>
        </p:nvSpPr>
        <p:spPr>
          <a:xfrm>
            <a:off x="2549525" y="7634288"/>
            <a:ext cx="7802563" cy="1144587"/>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564208989"/>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11703050"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89046962"/>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8163" y="2276475"/>
            <a:ext cx="2925762" cy="64357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8624888"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292296591"/>
      </p:ext>
    </p:extLst>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smtClean="0"/>
              <a:t>Click to edit Master title style</a:t>
            </a:r>
            <a:endParaRPr lang="en-US"/>
          </a:p>
        </p:txBody>
      </p:sp>
      <p:sp>
        <p:nvSpPr>
          <p:cNvPr id="3" name="Subtitle 2"/>
          <p:cNvSpPr>
            <a:spLocks noGrp="1"/>
          </p:cNvSpPr>
          <p:nvPr>
            <p:ph type="subTitle" idx="1"/>
          </p:nvPr>
        </p:nvSpPr>
        <p:spPr>
          <a:xfrm>
            <a:off x="1951038" y="5527675"/>
            <a:ext cx="9102725" cy="2492375"/>
          </a:xfrm>
          <a:prstGeom prst="rect">
            <a:avLst/>
          </a:prstGeom>
        </p:spPr>
        <p:txBody>
          <a:bodyPr vert="horz"/>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3724039840"/>
      </p:ext>
    </p:extLst>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650875" y="2276475"/>
            <a:ext cx="11703050" cy="6435725"/>
          </a:xfrm>
          <a:prstGeom prst="rect">
            <a:avLst/>
          </a:prstGeom>
        </p:spPr>
        <p:txBody>
          <a:bodyPr vert="horz"/>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640983061"/>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027113" y="4133850"/>
            <a:ext cx="11053762" cy="2133600"/>
          </a:xfrm>
          <a:prstGeom prst="rect">
            <a:avLst/>
          </a:prstGeom>
        </p:spPr>
        <p:txBody>
          <a:bodyPr vert="horz"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3592113425"/>
      </p:ext>
    </p:extLst>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50875"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578600"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890726027"/>
      </p:ext>
    </p:extLst>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50875" y="2182813"/>
            <a:ext cx="5745163"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50875" y="3092450"/>
            <a:ext cx="5745163"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605588" y="2182813"/>
            <a:ext cx="5748337"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5588" y="3092450"/>
            <a:ext cx="5748337"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700432285"/>
      </p:ext>
    </p:extLst>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2936118148"/>
      </p:ext>
    </p:extLst>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368747642"/>
      </p:ext>
    </p:extLst>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5084763" y="388938"/>
            <a:ext cx="7269162" cy="8323262"/>
          </a:xfrm>
          <a:prstGeom prst="rect">
            <a:avLst/>
          </a:prstGeom>
        </p:spPr>
        <p:txBody>
          <a:bodyPr vert="horz"/>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50875" y="2041525"/>
            <a:ext cx="4278313" cy="6670675"/>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445925133"/>
      </p:ext>
    </p:extLst>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549525" y="871538"/>
            <a:ext cx="7802563" cy="5851525"/>
          </a:xfrm>
          <a:prstGeom prst="rect">
            <a:avLst/>
          </a:prstGeom>
        </p:spPr>
        <p:txBody>
          <a:bodyPr vert="horz"/>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sym typeface="Baskerville Italic" charset="0"/>
            </a:endParaRPr>
          </a:p>
        </p:txBody>
      </p:sp>
      <p:sp>
        <p:nvSpPr>
          <p:cNvPr id="4" name="Text Placeholder 3"/>
          <p:cNvSpPr>
            <a:spLocks noGrp="1"/>
          </p:cNvSpPr>
          <p:nvPr>
            <p:ph type="body" sz="half" idx="2"/>
          </p:nvPr>
        </p:nvSpPr>
        <p:spPr>
          <a:xfrm>
            <a:off x="2549525" y="7634288"/>
            <a:ext cx="7802563" cy="1144587"/>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921195500"/>
      </p:ext>
    </p:extLst>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11703050"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915193772"/>
      </p:ext>
    </p:extLst>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8163" y="2276475"/>
            <a:ext cx="2925762" cy="66389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8624888" cy="66389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745540267"/>
      </p:ext>
    </p:extLst>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smtClean="0"/>
              <a:t>Click to edit Master title style</a:t>
            </a:r>
            <a:endParaRPr lang="en-US"/>
          </a:p>
        </p:txBody>
      </p:sp>
      <p:sp>
        <p:nvSpPr>
          <p:cNvPr id="3" name="Subtitle 2"/>
          <p:cNvSpPr>
            <a:spLocks noGrp="1"/>
          </p:cNvSpPr>
          <p:nvPr>
            <p:ph type="subTitle" idx="1"/>
          </p:nvPr>
        </p:nvSpPr>
        <p:spPr>
          <a:xfrm>
            <a:off x="1951038" y="5527675"/>
            <a:ext cx="9102725" cy="2492375"/>
          </a:xfrm>
          <a:prstGeom prst="rect">
            <a:avLst/>
          </a:prstGeom>
        </p:spPr>
        <p:txBody>
          <a:bodyPr vert="horz"/>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1138771785"/>
      </p:ext>
    </p:extLst>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650875" y="2276475"/>
            <a:ext cx="11703050" cy="6435725"/>
          </a:xfrm>
          <a:prstGeom prst="rect">
            <a:avLst/>
          </a:prstGeom>
        </p:spPr>
        <p:txBody>
          <a:bodyPr vert="horz"/>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719867529"/>
      </p:ext>
    </p:extLst>
  </p:cSld>
  <p:clrMapOvr>
    <a:masterClrMapping/>
  </p:clrMapOvr>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027113" y="4133850"/>
            <a:ext cx="11053762" cy="2133600"/>
          </a:xfrm>
          <a:prstGeom prst="rect">
            <a:avLst/>
          </a:prstGeom>
        </p:spPr>
        <p:txBody>
          <a:bodyPr vert="horz"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2395460466"/>
      </p:ext>
    </p:extLst>
  </p:cSld>
  <p:clrMapOvr>
    <a:masterClrMapping/>
  </p:clrMapOvr>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50875"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578600"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263492756"/>
      </p:ext>
    </p:extLst>
  </p:cSld>
  <p:clrMapOvr>
    <a:masterClrMapping/>
  </p:clrMapOvr>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50875" y="2182813"/>
            <a:ext cx="5745163"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50875" y="3092450"/>
            <a:ext cx="5745163"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605588" y="2182813"/>
            <a:ext cx="5748337"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5588" y="3092450"/>
            <a:ext cx="5748337"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8872490"/>
      </p:ext>
    </p:extLst>
  </p:cSld>
  <p:clrMapOvr>
    <a:masterClrMapping/>
  </p:clrMapOvr>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1144345432"/>
      </p:ext>
    </p:extLst>
  </p:cSld>
  <p:clrMapOvr>
    <a:masterClrMapping/>
  </p:clrMapOvr>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996518054"/>
      </p:ext>
    </p:extLst>
  </p:cSld>
  <p:clrMapOvr>
    <a:masterClrMapping/>
  </p:clrMapOvr>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5084763" y="388938"/>
            <a:ext cx="7269162" cy="8323262"/>
          </a:xfrm>
          <a:prstGeom prst="rect">
            <a:avLst/>
          </a:prstGeom>
        </p:spPr>
        <p:txBody>
          <a:bodyPr vert="horz"/>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50875" y="2041525"/>
            <a:ext cx="4278313" cy="6670675"/>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4137522934"/>
      </p:ext>
    </p:extLst>
  </p:cSld>
  <p:clrMapOvr>
    <a:masterClrMapping/>
  </p:clrMapOvr>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549525" y="871538"/>
            <a:ext cx="7802563" cy="5851525"/>
          </a:xfrm>
          <a:prstGeom prst="rect">
            <a:avLst/>
          </a:prstGeom>
        </p:spPr>
        <p:txBody>
          <a:bodyPr vert="horz"/>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sym typeface="Baskerville Italic" charset="0"/>
            </a:endParaRPr>
          </a:p>
        </p:txBody>
      </p:sp>
      <p:sp>
        <p:nvSpPr>
          <p:cNvPr id="4" name="Text Placeholder 3"/>
          <p:cNvSpPr>
            <a:spLocks noGrp="1"/>
          </p:cNvSpPr>
          <p:nvPr>
            <p:ph type="body" sz="half" idx="2"/>
          </p:nvPr>
        </p:nvSpPr>
        <p:spPr>
          <a:xfrm>
            <a:off x="2549525" y="7634288"/>
            <a:ext cx="7802563" cy="1144587"/>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682756701"/>
      </p:ext>
    </p:extLst>
  </p:cSld>
  <p:clrMapOvr>
    <a:masterClrMapping/>
  </p:clrMapOvr>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11703050"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506844178"/>
      </p:ext>
    </p:extLst>
  </p:cSld>
  <p:clrMapOvr>
    <a:masterClrMapping/>
  </p:clrMapOvr>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8163" y="2276475"/>
            <a:ext cx="2925762" cy="64357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8624888"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470062397"/>
      </p:ext>
    </p:extLst>
  </p:cSld>
  <p:clrMapOvr>
    <a:masterClrMapping/>
  </p:clrMapOvr>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smtClean="0"/>
              <a:t>Click to edit Master title style</a:t>
            </a:r>
            <a:endParaRPr lang="en-US"/>
          </a:p>
        </p:txBody>
      </p:sp>
      <p:sp>
        <p:nvSpPr>
          <p:cNvPr id="3" name="Subtitle 2"/>
          <p:cNvSpPr>
            <a:spLocks noGrp="1"/>
          </p:cNvSpPr>
          <p:nvPr>
            <p:ph type="subTitle" idx="1"/>
          </p:nvPr>
        </p:nvSpPr>
        <p:spPr>
          <a:xfrm>
            <a:off x="1951038" y="5527675"/>
            <a:ext cx="9102725" cy="2492375"/>
          </a:xfrm>
          <a:prstGeom prst="rect">
            <a:avLst/>
          </a:prstGeom>
        </p:spPr>
        <p:txBody>
          <a:bodyPr vert="horz"/>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3440953839"/>
      </p:ext>
    </p:extLst>
  </p:cSld>
  <p:clrMapOvr>
    <a:masterClrMapping/>
  </p:clrMapOvr>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650875" y="2276475"/>
            <a:ext cx="11703050" cy="6435725"/>
          </a:xfrm>
          <a:prstGeom prst="rect">
            <a:avLst/>
          </a:prstGeom>
        </p:spPr>
        <p:txBody>
          <a:bodyPr vert="horz"/>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049562596"/>
      </p:ext>
    </p:extLst>
  </p:cSld>
  <p:clrMapOvr>
    <a:masterClrMapping/>
  </p:clrMapOvr>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027113" y="4133850"/>
            <a:ext cx="11053762" cy="2133600"/>
          </a:xfrm>
          <a:prstGeom prst="rect">
            <a:avLst/>
          </a:prstGeom>
        </p:spPr>
        <p:txBody>
          <a:bodyPr vert="horz"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2382884447"/>
      </p:ext>
    </p:extLst>
  </p:cSld>
  <p:clrMapOvr>
    <a:masterClrMapping/>
  </p:clrMapOvr>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50875"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578600"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54132688"/>
      </p:ext>
    </p:extLst>
  </p:cSld>
  <p:clrMapOvr>
    <a:masterClrMapping/>
  </p:clrMapOvr>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50875" y="2182813"/>
            <a:ext cx="5745163"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50875" y="3092450"/>
            <a:ext cx="5745163"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605588" y="2182813"/>
            <a:ext cx="5748337"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5588" y="3092450"/>
            <a:ext cx="5748337"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344212352"/>
      </p:ext>
    </p:extLst>
  </p:cSld>
  <p:clrMapOvr>
    <a:masterClrMapping/>
  </p:clrMapOvr>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98029566"/>
      </p:ext>
    </p:extLst>
  </p:cSld>
  <p:clrMapOvr>
    <a:masterClrMapping/>
  </p:clrMapOvr>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121728956"/>
      </p:ext>
    </p:extLst>
  </p:cSld>
  <p:clrMapOvr>
    <a:masterClrMapping/>
  </p:clrMapOvr>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5084763" y="388938"/>
            <a:ext cx="7269162" cy="8323262"/>
          </a:xfrm>
          <a:prstGeom prst="rect">
            <a:avLst/>
          </a:prstGeom>
        </p:spPr>
        <p:txBody>
          <a:bodyPr vert="horz"/>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50875" y="2041525"/>
            <a:ext cx="4278313" cy="6670675"/>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652674145"/>
      </p:ext>
    </p:extLst>
  </p:cSld>
  <p:clrMapOvr>
    <a:masterClrMapping/>
  </p:clrMapOvr>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549525" y="871538"/>
            <a:ext cx="7802563" cy="5851525"/>
          </a:xfrm>
          <a:prstGeom prst="rect">
            <a:avLst/>
          </a:prstGeom>
        </p:spPr>
        <p:txBody>
          <a:bodyPr vert="horz"/>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sym typeface="Baskerville Italic" charset="0"/>
            </a:endParaRPr>
          </a:p>
        </p:txBody>
      </p:sp>
      <p:sp>
        <p:nvSpPr>
          <p:cNvPr id="4" name="Text Placeholder 3"/>
          <p:cNvSpPr>
            <a:spLocks noGrp="1"/>
          </p:cNvSpPr>
          <p:nvPr>
            <p:ph type="body" sz="half" idx="2"/>
          </p:nvPr>
        </p:nvSpPr>
        <p:spPr>
          <a:xfrm>
            <a:off x="2549525" y="7634288"/>
            <a:ext cx="7802563" cy="1144587"/>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185076573"/>
      </p:ext>
    </p:extLst>
  </p:cSld>
  <p:clrMapOvr>
    <a:masterClrMapping/>
  </p:clrMapOvr>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11703050"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911963363"/>
      </p:ext>
    </p:extLst>
  </p:cSld>
  <p:clrMapOvr>
    <a:masterClrMapping/>
  </p:clrMapOvr>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8163" y="2276475"/>
            <a:ext cx="2925762" cy="64357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8624888"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674530876"/>
      </p:ext>
    </p:extLst>
  </p:cSld>
  <p:clrMapOvr>
    <a:masterClrMapping/>
  </p:clrMapOvr>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smtClean="0"/>
              <a:t>Click to edit Master title style</a:t>
            </a:r>
            <a:endParaRPr lang="en-US"/>
          </a:p>
        </p:txBody>
      </p:sp>
      <p:sp>
        <p:nvSpPr>
          <p:cNvPr id="3" name="Subtitle 2"/>
          <p:cNvSpPr>
            <a:spLocks noGrp="1"/>
          </p:cNvSpPr>
          <p:nvPr>
            <p:ph type="subTitle" idx="1"/>
          </p:nvPr>
        </p:nvSpPr>
        <p:spPr>
          <a:xfrm>
            <a:off x="1951038" y="5527675"/>
            <a:ext cx="9102725" cy="2492375"/>
          </a:xfrm>
          <a:prstGeom prst="rect">
            <a:avLst/>
          </a:prstGeom>
        </p:spPr>
        <p:txBody>
          <a:bodyPr vert="horz"/>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3524488621"/>
      </p:ext>
    </p:extLst>
  </p:cSld>
  <p:clrMapOvr>
    <a:masterClrMapping/>
  </p:clrMapOvr>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650875" y="2276475"/>
            <a:ext cx="11703050" cy="6435725"/>
          </a:xfrm>
          <a:prstGeom prst="rect">
            <a:avLst/>
          </a:prstGeom>
        </p:spPr>
        <p:txBody>
          <a:bodyPr vert="horz"/>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993274828"/>
      </p:ext>
    </p:extLst>
  </p:cSld>
  <p:clrMapOvr>
    <a:masterClrMapping/>
  </p:clrMapOvr>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027113" y="4133850"/>
            <a:ext cx="11053762" cy="2133600"/>
          </a:xfrm>
          <a:prstGeom prst="rect">
            <a:avLst/>
          </a:prstGeom>
        </p:spPr>
        <p:txBody>
          <a:bodyPr vert="horz"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1862585471"/>
      </p:ext>
    </p:extLst>
  </p:cSld>
  <p:clrMapOvr>
    <a:masterClrMapping/>
  </p:clrMapOvr>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50875"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578600"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43347191"/>
      </p:ext>
    </p:extLst>
  </p:cSld>
  <p:clrMapOvr>
    <a:masterClrMapping/>
  </p:clrMapOvr>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50875" y="2182813"/>
            <a:ext cx="5745163"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50875" y="3092450"/>
            <a:ext cx="5745163"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605588" y="2182813"/>
            <a:ext cx="5748337"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5588" y="3092450"/>
            <a:ext cx="5748337"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648337560"/>
      </p:ext>
    </p:extLst>
  </p:cSld>
  <p:clrMapOvr>
    <a:masterClrMapping/>
  </p:clrMapOvr>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1921359603"/>
      </p:ext>
    </p:extLst>
  </p:cSld>
  <p:clrMapOvr>
    <a:masterClrMapping/>
  </p:clrMapOvr>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622039428"/>
      </p:ext>
    </p:extLst>
  </p:cSld>
  <p:clrMapOvr>
    <a:masterClrMapping/>
  </p:clrMapOvr>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5084763" y="388938"/>
            <a:ext cx="7269162" cy="8323262"/>
          </a:xfrm>
          <a:prstGeom prst="rect">
            <a:avLst/>
          </a:prstGeom>
        </p:spPr>
        <p:txBody>
          <a:bodyPr vert="horz"/>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50875" y="2041525"/>
            <a:ext cx="4278313" cy="6670675"/>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195791726"/>
      </p:ext>
    </p:extLst>
  </p:cSld>
  <p:clrMapOvr>
    <a:masterClrMapping/>
  </p:clrMapOvr>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549525" y="871538"/>
            <a:ext cx="7802563" cy="5851525"/>
          </a:xfrm>
          <a:prstGeom prst="rect">
            <a:avLst/>
          </a:prstGeom>
        </p:spPr>
        <p:txBody>
          <a:bodyPr vert="horz"/>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sym typeface="Baskerville Italic" charset="0"/>
            </a:endParaRPr>
          </a:p>
        </p:txBody>
      </p:sp>
      <p:sp>
        <p:nvSpPr>
          <p:cNvPr id="4" name="Text Placeholder 3"/>
          <p:cNvSpPr>
            <a:spLocks noGrp="1"/>
          </p:cNvSpPr>
          <p:nvPr>
            <p:ph type="body" sz="half" idx="2"/>
          </p:nvPr>
        </p:nvSpPr>
        <p:spPr>
          <a:xfrm>
            <a:off x="2549525" y="7634288"/>
            <a:ext cx="7802563" cy="1144587"/>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926305773"/>
      </p:ext>
    </p:extLst>
  </p:cSld>
  <p:clrMapOvr>
    <a:masterClrMapping/>
  </p:clrMapOvr>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11703050"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399842695"/>
      </p:ext>
    </p:extLst>
  </p:cSld>
  <p:clrMapOvr>
    <a:masterClrMapping/>
  </p:clrMapOvr>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8163" y="2276475"/>
            <a:ext cx="2925762" cy="64357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8624888"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501934493"/>
      </p:ext>
    </p:extLst>
  </p:cSld>
  <p:clrMapOvr>
    <a:masterClrMapping/>
  </p:clrMapOvr>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smtClean="0"/>
              <a:t>Click to edit Master title style</a:t>
            </a:r>
            <a:endParaRPr lang="en-US"/>
          </a:p>
        </p:txBody>
      </p:sp>
      <p:sp>
        <p:nvSpPr>
          <p:cNvPr id="3" name="Subtitle 2"/>
          <p:cNvSpPr>
            <a:spLocks noGrp="1"/>
          </p:cNvSpPr>
          <p:nvPr>
            <p:ph type="subTitle" idx="1"/>
          </p:nvPr>
        </p:nvSpPr>
        <p:spPr>
          <a:xfrm>
            <a:off x="1951038" y="5527675"/>
            <a:ext cx="9102725" cy="2492375"/>
          </a:xfrm>
          <a:prstGeom prst="rect">
            <a:avLst/>
          </a:prstGeom>
        </p:spPr>
        <p:txBody>
          <a:bodyPr vert="horz"/>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1066590416"/>
      </p:ext>
    </p:extLst>
  </p:cSld>
  <p:clrMapOvr>
    <a:masterClrMapping/>
  </p:clrMapOvr>
  <p:transition/>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650875" y="2276475"/>
            <a:ext cx="11703050" cy="6435725"/>
          </a:xfrm>
          <a:prstGeom prst="rect">
            <a:avLst/>
          </a:prstGeom>
        </p:spPr>
        <p:txBody>
          <a:bodyPr vert="horz"/>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872827408"/>
      </p:ext>
    </p:extLst>
  </p:cSld>
  <p:clrMapOvr>
    <a:masterClrMapping/>
  </p:clrMapOvr>
  <p:transition/>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027113" y="4133850"/>
            <a:ext cx="11053762" cy="2133600"/>
          </a:xfrm>
          <a:prstGeom prst="rect">
            <a:avLst/>
          </a:prstGeom>
        </p:spPr>
        <p:txBody>
          <a:bodyPr vert="horz"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1671245891"/>
      </p:ext>
    </p:extLst>
  </p:cSld>
  <p:clrMapOvr>
    <a:masterClrMapping/>
  </p:clrMapOvr>
  <p:transition/>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50875"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578600"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650851049"/>
      </p:ext>
    </p:extLst>
  </p:cSld>
  <p:clrMapOvr>
    <a:masterClrMapping/>
  </p:clrMapOvr>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50875" y="2182813"/>
            <a:ext cx="5745163"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50875" y="3092450"/>
            <a:ext cx="5745163"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605588" y="2182813"/>
            <a:ext cx="5748337"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5588" y="3092450"/>
            <a:ext cx="5748337"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534059567"/>
      </p:ext>
    </p:extLst>
  </p:cSld>
  <p:clrMapOvr>
    <a:masterClrMapping/>
  </p:clrMapOvr>
  <p:transition/>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1397395853"/>
      </p:ext>
    </p:extLst>
  </p:cSld>
  <p:clrMapOvr>
    <a:masterClrMapping/>
  </p:clrMapOvr>
  <p:transition/>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7702099"/>
      </p:ext>
    </p:extLst>
  </p:cSld>
  <p:clrMapOvr>
    <a:masterClrMapping/>
  </p:clrMapOvr>
  <p:transition/>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5084763" y="388938"/>
            <a:ext cx="7269162" cy="8323262"/>
          </a:xfrm>
          <a:prstGeom prst="rect">
            <a:avLst/>
          </a:prstGeom>
        </p:spPr>
        <p:txBody>
          <a:bodyPr vert="horz"/>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50875" y="2041525"/>
            <a:ext cx="4278313" cy="6670675"/>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250604627"/>
      </p:ext>
    </p:extLst>
  </p:cSld>
  <p:clrMapOvr>
    <a:masterClrMapping/>
  </p:clrMapOvr>
  <p:transition/>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549525" y="871538"/>
            <a:ext cx="7802563" cy="5851525"/>
          </a:xfrm>
          <a:prstGeom prst="rect">
            <a:avLst/>
          </a:prstGeom>
        </p:spPr>
        <p:txBody>
          <a:bodyPr vert="horz"/>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sym typeface="Baskerville Italic" charset="0"/>
            </a:endParaRPr>
          </a:p>
        </p:txBody>
      </p:sp>
      <p:sp>
        <p:nvSpPr>
          <p:cNvPr id="4" name="Text Placeholder 3"/>
          <p:cNvSpPr>
            <a:spLocks noGrp="1"/>
          </p:cNvSpPr>
          <p:nvPr>
            <p:ph type="body" sz="half" idx="2"/>
          </p:nvPr>
        </p:nvSpPr>
        <p:spPr>
          <a:xfrm>
            <a:off x="2549525" y="7634288"/>
            <a:ext cx="7802563" cy="1144587"/>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629358645"/>
      </p:ext>
    </p:extLst>
  </p:cSld>
  <p:clrMapOvr>
    <a:masterClrMapping/>
  </p:clrMapOvr>
  <p:transition/>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11703050"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370220450"/>
      </p:ext>
    </p:extLst>
  </p:cSld>
  <p:clrMapOvr>
    <a:masterClrMapping/>
  </p:clrMapOvr>
  <p:transition/>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8163" y="2276475"/>
            <a:ext cx="2925762" cy="64357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8624888"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521445149"/>
      </p:ext>
    </p:extLst>
  </p:cSld>
  <p:clrMapOvr>
    <a:masterClrMapping/>
  </p:clrMapOvr>
  <p:transition/>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smtClean="0"/>
              <a:t>Click to edit Master title style</a:t>
            </a:r>
            <a:endParaRPr lang="en-US"/>
          </a:p>
        </p:txBody>
      </p:sp>
      <p:sp>
        <p:nvSpPr>
          <p:cNvPr id="3" name="Subtitle 2"/>
          <p:cNvSpPr>
            <a:spLocks noGrp="1"/>
          </p:cNvSpPr>
          <p:nvPr>
            <p:ph type="subTitle" idx="1"/>
          </p:nvPr>
        </p:nvSpPr>
        <p:spPr>
          <a:xfrm>
            <a:off x="1951038" y="5527675"/>
            <a:ext cx="9102725" cy="2492375"/>
          </a:xfrm>
          <a:prstGeom prst="rect">
            <a:avLst/>
          </a:prstGeom>
        </p:spPr>
        <p:txBody>
          <a:bodyPr vert="horz"/>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486472471"/>
      </p:ext>
    </p:extLst>
  </p:cSld>
  <p:clrMapOvr>
    <a:masterClrMapping/>
  </p:clrMapOvr>
  <p:transition/>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650875" y="2276475"/>
            <a:ext cx="11703050" cy="6435725"/>
          </a:xfrm>
          <a:prstGeom prst="rect">
            <a:avLst/>
          </a:prstGeom>
        </p:spPr>
        <p:txBody>
          <a:bodyPr vert="horz"/>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476264664"/>
      </p:ext>
    </p:extLst>
  </p:cSld>
  <p:clrMapOvr>
    <a:masterClrMapping/>
  </p:clrMapOvr>
  <p:transition/>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027113" y="4133850"/>
            <a:ext cx="11053762" cy="2133600"/>
          </a:xfrm>
          <a:prstGeom prst="rect">
            <a:avLst/>
          </a:prstGeom>
        </p:spPr>
        <p:txBody>
          <a:bodyPr vert="horz"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3346435011"/>
      </p:ext>
    </p:extLst>
  </p:cSld>
  <p:clrMapOvr>
    <a:masterClrMapping/>
  </p:clrMapOvr>
  <p:transition/>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50875"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578600"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787257662"/>
      </p:ext>
    </p:extLst>
  </p:cSld>
  <p:clrMapOvr>
    <a:masterClrMapping/>
  </p:clrMapOvr>
  <p:transition/>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50875" y="2182813"/>
            <a:ext cx="5745163"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50875" y="3092450"/>
            <a:ext cx="5745163"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605588" y="2182813"/>
            <a:ext cx="5748337"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5588" y="3092450"/>
            <a:ext cx="5748337"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260016158"/>
      </p:ext>
    </p:extLst>
  </p:cSld>
  <p:clrMapOvr>
    <a:masterClrMapping/>
  </p:clrMapOvr>
  <p:transition/>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4026488823"/>
      </p:ext>
    </p:extLst>
  </p:cSld>
  <p:clrMapOvr>
    <a:masterClrMapping/>
  </p:clrMapOvr>
  <p:transition/>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275911550"/>
      </p:ext>
    </p:extLst>
  </p:cSld>
  <p:clrMapOvr>
    <a:masterClrMapping/>
  </p:clrMapOvr>
  <p:transition/>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5084763" y="388938"/>
            <a:ext cx="7269162" cy="8323262"/>
          </a:xfrm>
          <a:prstGeom prst="rect">
            <a:avLst/>
          </a:prstGeom>
        </p:spPr>
        <p:txBody>
          <a:bodyPr vert="horz"/>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50875" y="2041525"/>
            <a:ext cx="4278313" cy="6670675"/>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996693630"/>
      </p:ext>
    </p:extLst>
  </p:cSld>
  <p:clrMapOvr>
    <a:masterClrMapping/>
  </p:clrMapOvr>
  <p:transition/>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549525" y="871538"/>
            <a:ext cx="7802563" cy="5851525"/>
          </a:xfrm>
          <a:prstGeom prst="rect">
            <a:avLst/>
          </a:prstGeom>
        </p:spPr>
        <p:txBody>
          <a:bodyPr vert="horz"/>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sym typeface="Baskerville Italic" charset="0"/>
            </a:endParaRPr>
          </a:p>
        </p:txBody>
      </p:sp>
      <p:sp>
        <p:nvSpPr>
          <p:cNvPr id="4" name="Text Placeholder 3"/>
          <p:cNvSpPr>
            <a:spLocks noGrp="1"/>
          </p:cNvSpPr>
          <p:nvPr>
            <p:ph type="body" sz="half" idx="2"/>
          </p:nvPr>
        </p:nvSpPr>
        <p:spPr>
          <a:xfrm>
            <a:off x="2549525" y="7634288"/>
            <a:ext cx="7802563" cy="1144587"/>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836033893"/>
      </p:ext>
    </p:extLst>
  </p:cSld>
  <p:clrMapOvr>
    <a:masterClrMapping/>
  </p:clrMapOvr>
  <p:transition/>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11703050"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885492112"/>
      </p:ext>
    </p:extLst>
  </p:cSld>
  <p:clrMapOvr>
    <a:masterClrMapping/>
  </p:clrMapOvr>
  <p:transition/>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8163" y="2276475"/>
            <a:ext cx="2925762" cy="64357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8624888"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094589164"/>
      </p:ext>
    </p:extLst>
  </p:cSld>
  <p:clrMapOvr>
    <a:masterClrMapping/>
  </p:clrMapOvr>
  <p:transition/>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smtClean="0"/>
              <a:t>Click to edit Master title style</a:t>
            </a:r>
            <a:endParaRPr lang="en-US"/>
          </a:p>
        </p:txBody>
      </p:sp>
      <p:sp>
        <p:nvSpPr>
          <p:cNvPr id="3" name="Subtitle 2"/>
          <p:cNvSpPr>
            <a:spLocks noGrp="1"/>
          </p:cNvSpPr>
          <p:nvPr>
            <p:ph type="subTitle" idx="1"/>
          </p:nvPr>
        </p:nvSpPr>
        <p:spPr>
          <a:xfrm>
            <a:off x="1951038" y="5527675"/>
            <a:ext cx="9102725" cy="2492375"/>
          </a:xfrm>
          <a:prstGeom prst="rect">
            <a:avLst/>
          </a:prstGeom>
        </p:spPr>
        <p:txBody>
          <a:bodyPr vert="horz"/>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2438589062"/>
      </p:ext>
    </p:extLst>
  </p:cSld>
  <p:clrMapOvr>
    <a:masterClrMapping/>
  </p:clrMapOvr>
  <p:transition/>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650875" y="2276475"/>
            <a:ext cx="11703050" cy="6435725"/>
          </a:xfrm>
          <a:prstGeom prst="rect">
            <a:avLst/>
          </a:prstGeom>
        </p:spPr>
        <p:txBody>
          <a:bodyPr vert="horz"/>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925244336"/>
      </p:ext>
    </p:extLst>
  </p:cSld>
  <p:clrMapOvr>
    <a:masterClrMapping/>
  </p:clrMapOvr>
  <p:transition/>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027113" y="4133850"/>
            <a:ext cx="11053762" cy="2133600"/>
          </a:xfrm>
          <a:prstGeom prst="rect">
            <a:avLst/>
          </a:prstGeom>
        </p:spPr>
        <p:txBody>
          <a:bodyPr vert="horz"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3116190351"/>
      </p:ext>
    </p:extLst>
  </p:cSld>
  <p:clrMapOvr>
    <a:masterClrMapping/>
  </p:clrMapOvr>
  <p:transition/>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50875"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578600"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55123953"/>
      </p:ext>
    </p:extLst>
  </p:cSld>
  <p:clrMapOvr>
    <a:masterClrMapping/>
  </p:clrMapOvr>
  <p:transition/>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50875" y="2182813"/>
            <a:ext cx="5745163"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50875" y="3092450"/>
            <a:ext cx="5745163"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605588" y="2182813"/>
            <a:ext cx="5748337"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5588" y="3092450"/>
            <a:ext cx="5748337"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439961759"/>
      </p:ext>
    </p:extLst>
  </p:cSld>
  <p:clrMapOvr>
    <a:masterClrMapping/>
  </p:clrMapOvr>
  <p:transition/>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1752258475"/>
      </p:ext>
    </p:extLst>
  </p:cSld>
  <p:clrMapOvr>
    <a:masterClrMapping/>
  </p:clrMapOvr>
  <p:transition/>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431244612"/>
      </p:ext>
    </p:extLst>
  </p:cSld>
  <p:clrMapOvr>
    <a:masterClrMapping/>
  </p:clrMapOvr>
  <p:transition/>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5084763" y="388938"/>
            <a:ext cx="7269162" cy="8323262"/>
          </a:xfrm>
          <a:prstGeom prst="rect">
            <a:avLst/>
          </a:prstGeom>
        </p:spPr>
        <p:txBody>
          <a:bodyPr vert="horz"/>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50875" y="2041525"/>
            <a:ext cx="4278313" cy="6670675"/>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503342826"/>
      </p:ext>
    </p:extLst>
  </p:cSld>
  <p:clrMapOvr>
    <a:masterClrMapping/>
  </p:clrMapOvr>
  <p:transition/>
</p:sldLayout>
</file>

<file path=ppt/slideLayouts/slideLayout8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549525" y="871538"/>
            <a:ext cx="7802563" cy="5851525"/>
          </a:xfrm>
          <a:prstGeom prst="rect">
            <a:avLst/>
          </a:prstGeom>
        </p:spPr>
        <p:txBody>
          <a:bodyPr vert="horz"/>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sym typeface="Baskerville Italic" charset="0"/>
            </a:endParaRPr>
          </a:p>
        </p:txBody>
      </p:sp>
      <p:sp>
        <p:nvSpPr>
          <p:cNvPr id="4" name="Text Placeholder 3"/>
          <p:cNvSpPr>
            <a:spLocks noGrp="1"/>
          </p:cNvSpPr>
          <p:nvPr>
            <p:ph type="body" sz="half" idx="2"/>
          </p:nvPr>
        </p:nvSpPr>
        <p:spPr>
          <a:xfrm>
            <a:off x="2549525" y="7634288"/>
            <a:ext cx="7802563" cy="1144587"/>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462523325"/>
      </p:ext>
    </p:extLst>
  </p:cSld>
  <p:clrMapOvr>
    <a:masterClrMapping/>
  </p:clrMapOvr>
  <p:transition/>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11703050"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502494007"/>
      </p:ext>
    </p:extLst>
  </p:cSld>
  <p:clrMapOvr>
    <a:masterClrMapping/>
  </p:clrMapOvr>
  <p:transition/>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8163" y="2276475"/>
            <a:ext cx="2925762" cy="64357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8624888"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052064753"/>
      </p:ext>
    </p:extLst>
  </p:cSld>
  <p:clrMapOvr>
    <a:masterClrMapping/>
  </p:clrMapOvr>
  <p:transition/>
</p:sldLayout>
</file>

<file path=ppt/slideLayouts/slideLayout8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a:prstGeom prst="rect">
            <a:avLst/>
          </a:prstGeom>
        </p:spPr>
        <p:txBody>
          <a:bodyPr vert="horz"/>
          <a:lstStyle/>
          <a:p>
            <a:r>
              <a:rPr lang="en-US" smtClean="0"/>
              <a:t>Click to edit Master title style</a:t>
            </a:r>
            <a:endParaRPr lang="en-US"/>
          </a:p>
        </p:txBody>
      </p:sp>
      <p:sp>
        <p:nvSpPr>
          <p:cNvPr id="3" name="Subtitle 2"/>
          <p:cNvSpPr>
            <a:spLocks noGrp="1"/>
          </p:cNvSpPr>
          <p:nvPr>
            <p:ph type="subTitle" idx="1"/>
          </p:nvPr>
        </p:nvSpPr>
        <p:spPr>
          <a:xfrm>
            <a:off x="1951038" y="5527675"/>
            <a:ext cx="9102725" cy="2492375"/>
          </a:xfrm>
          <a:prstGeom prst="rect">
            <a:avLst/>
          </a:prstGeom>
        </p:spPr>
        <p:txBody>
          <a:bodyPr vert="horz"/>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867739584"/>
      </p:ext>
    </p:extLst>
  </p:cSld>
  <p:clrMapOvr>
    <a:masterClrMapping/>
  </p:clrMapOvr>
  <p:transition/>
</p:sldLayout>
</file>

<file path=ppt/slideLayouts/slideLayout9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vert="horz"/>
          <a:lstStyle/>
          <a:p>
            <a:r>
              <a:rPr lang="en-US" smtClean="0"/>
              <a:t>Click to edit Master title style</a:t>
            </a:r>
            <a:endParaRPr lang="en-US"/>
          </a:p>
        </p:txBody>
      </p:sp>
      <p:sp>
        <p:nvSpPr>
          <p:cNvPr id="3" name="Content Placeholder 2"/>
          <p:cNvSpPr>
            <a:spLocks noGrp="1"/>
          </p:cNvSpPr>
          <p:nvPr>
            <p:ph idx="1"/>
          </p:nvPr>
        </p:nvSpPr>
        <p:spPr>
          <a:xfrm>
            <a:off x="650875" y="2276475"/>
            <a:ext cx="11703050" cy="6435725"/>
          </a:xfrm>
          <a:prstGeom prst="rect">
            <a:avLst/>
          </a:prstGeom>
        </p:spPr>
        <p:txBody>
          <a:bodyPr vert="horz"/>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288387339"/>
      </p:ext>
    </p:extLst>
  </p:cSld>
  <p:clrMapOvr>
    <a:masterClrMapping/>
  </p:clrMapOvr>
  <p:transition/>
</p:sldLayout>
</file>

<file path=ppt/slideLayouts/slideLayout9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a:prstGeom prst="rect">
            <a:avLst/>
          </a:prstGeom>
        </p:spPr>
        <p:txBody>
          <a:bodyPr vert="horz"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027113" y="4133850"/>
            <a:ext cx="11053762" cy="2133600"/>
          </a:xfrm>
          <a:prstGeom prst="rect">
            <a:avLst/>
          </a:prstGeom>
        </p:spPr>
        <p:txBody>
          <a:bodyPr vert="horz"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3148794161"/>
      </p:ext>
    </p:extLst>
  </p:cSld>
  <p:clrMapOvr>
    <a:masterClrMapping/>
  </p:clrMapOvr>
  <p:transition/>
</p:sldLayout>
</file>

<file path=ppt/slideLayouts/slideLayout9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vert="horz"/>
          <a:lstStyle/>
          <a:p>
            <a:r>
              <a:rPr lang="en-US" smtClean="0"/>
              <a:t>Click to edit Master title style</a:t>
            </a:r>
            <a:endParaRPr lang="en-US"/>
          </a:p>
        </p:txBody>
      </p:sp>
      <p:sp>
        <p:nvSpPr>
          <p:cNvPr id="3" name="Content Placeholder 2"/>
          <p:cNvSpPr>
            <a:spLocks noGrp="1"/>
          </p:cNvSpPr>
          <p:nvPr>
            <p:ph sz="half" idx="1"/>
          </p:nvPr>
        </p:nvSpPr>
        <p:spPr>
          <a:xfrm>
            <a:off x="650875"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578600"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305439921"/>
      </p:ext>
    </p:extLst>
  </p:cSld>
  <p:clrMapOvr>
    <a:masterClrMapping/>
  </p:clrMapOvr>
  <p:transition/>
</p:sldLayout>
</file>

<file path=ppt/slideLayouts/slideLayout9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vert="horz"/>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50875" y="2182813"/>
            <a:ext cx="5745163"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50875" y="3092450"/>
            <a:ext cx="5745163"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605588" y="2182813"/>
            <a:ext cx="5748337"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5588" y="3092450"/>
            <a:ext cx="5748337"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226406614"/>
      </p:ext>
    </p:extLst>
  </p:cSld>
  <p:clrMapOvr>
    <a:masterClrMapping/>
  </p:clrMapOvr>
  <p:transition/>
</p:sldLayout>
</file>

<file path=ppt/slideLayouts/slideLayout9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vert="horz"/>
          <a:lstStyle/>
          <a:p>
            <a:r>
              <a:rPr lang="en-US" smtClean="0"/>
              <a:t>Click to edit Master title style</a:t>
            </a:r>
            <a:endParaRPr lang="en-US"/>
          </a:p>
        </p:txBody>
      </p:sp>
    </p:spTree>
    <p:extLst>
      <p:ext uri="{BB962C8B-B14F-4D97-AF65-F5344CB8AC3E}">
        <p14:creationId xmlns:p14="http://schemas.microsoft.com/office/powerpoint/2010/main" val="749538204"/>
      </p:ext>
    </p:extLst>
  </p:cSld>
  <p:clrMapOvr>
    <a:masterClrMapping/>
  </p:clrMapOvr>
  <p:transition/>
</p:sldLayout>
</file>

<file path=ppt/slideLayouts/slideLayout9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377354384"/>
      </p:ext>
    </p:extLst>
  </p:cSld>
  <p:clrMapOvr>
    <a:masterClrMapping/>
  </p:clrMapOvr>
  <p:transition/>
</p:sldLayout>
</file>

<file path=ppt/slideLayouts/slideLayout9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a:prstGeom prst="rect">
            <a:avLst/>
          </a:prstGeom>
        </p:spPr>
        <p:txBody>
          <a:bodyPr vert="horz"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5084763" y="388938"/>
            <a:ext cx="7269162" cy="8323262"/>
          </a:xfrm>
          <a:prstGeom prst="rect">
            <a:avLst/>
          </a:prstGeom>
        </p:spPr>
        <p:txBody>
          <a:bodyPr vert="horz"/>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50875" y="2041525"/>
            <a:ext cx="4278313" cy="6670675"/>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556044289"/>
      </p:ext>
    </p:extLst>
  </p:cSld>
  <p:clrMapOvr>
    <a:masterClrMapping/>
  </p:clrMapOvr>
  <p:transition/>
</p:sldLayout>
</file>

<file path=ppt/slideLayouts/slideLayout9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a:prstGeom prst="rect">
            <a:avLst/>
          </a:prstGeom>
        </p:spPr>
        <p:txBody>
          <a:bodyPr vert="horz"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549525" y="871538"/>
            <a:ext cx="7802563" cy="5851525"/>
          </a:xfrm>
          <a:prstGeom prst="rect">
            <a:avLst/>
          </a:prstGeom>
        </p:spPr>
        <p:txBody>
          <a:bodyPr vert="horz"/>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sym typeface="Baskerville" charset="0"/>
            </a:endParaRPr>
          </a:p>
        </p:txBody>
      </p:sp>
      <p:sp>
        <p:nvSpPr>
          <p:cNvPr id="4" name="Text Placeholder 3"/>
          <p:cNvSpPr>
            <a:spLocks noGrp="1"/>
          </p:cNvSpPr>
          <p:nvPr>
            <p:ph type="body" sz="half" idx="2"/>
          </p:nvPr>
        </p:nvSpPr>
        <p:spPr>
          <a:xfrm>
            <a:off x="2549525" y="7634288"/>
            <a:ext cx="7802563" cy="1144587"/>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946422645"/>
      </p:ext>
    </p:extLst>
  </p:cSld>
  <p:clrMapOvr>
    <a:masterClrMapping/>
  </p:clrMapOvr>
  <p:transition/>
</p:sldLayout>
</file>

<file path=ppt/slideLayouts/slideLayout9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vert="horz"/>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11703050"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450719803"/>
      </p:ext>
    </p:extLst>
  </p:cSld>
  <p:clrMapOvr>
    <a:masterClrMapping/>
  </p:clrMapOvr>
  <p:transition/>
</p:sldLayout>
</file>

<file path=ppt/slideLayouts/slideLayout9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8163" y="390525"/>
            <a:ext cx="2925762" cy="832167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390525"/>
            <a:ext cx="8624888" cy="832167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337735989"/>
      </p:ext>
    </p:extLst>
  </p:cSld>
  <p:clrMapOvr>
    <a:masterClrMapping/>
  </p:clrMapOvr>
  <p:transition/>
</p:sldLayout>
</file>

<file path=ppt/slideLayouts/slideLayout10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smtClean="0"/>
              <a:t>Click to edit Master title style</a:t>
            </a:r>
            <a:endParaRPr lang="en-US"/>
          </a:p>
        </p:txBody>
      </p:sp>
      <p:sp>
        <p:nvSpPr>
          <p:cNvPr id="3" name="Subtitle 2"/>
          <p:cNvSpPr>
            <a:spLocks noGrp="1"/>
          </p:cNvSpPr>
          <p:nvPr>
            <p:ph type="subTitle" idx="1"/>
          </p:nvPr>
        </p:nvSpPr>
        <p:spPr>
          <a:xfrm>
            <a:off x="1951038" y="5527675"/>
            <a:ext cx="9102725" cy="2492375"/>
          </a:xfrm>
          <a:prstGeom prst="rect">
            <a:avLst/>
          </a:prstGeom>
        </p:spPr>
        <p:txBody>
          <a:bodyPr vert="horz"/>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169740974"/>
      </p:ext>
    </p:extLst>
  </p:cSld>
  <p:clrMapOvr>
    <a:masterClrMapping/>
  </p:clrMapOvr>
  <p:transition/>
</p:sldLayout>
</file>

<file path=ppt/slideLayouts/slideLayout10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650875" y="2276475"/>
            <a:ext cx="11703050" cy="6435725"/>
          </a:xfrm>
          <a:prstGeom prst="rect">
            <a:avLst/>
          </a:prstGeom>
        </p:spPr>
        <p:txBody>
          <a:bodyPr vert="horz"/>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375850533"/>
      </p:ext>
    </p:extLst>
  </p:cSld>
  <p:clrMapOvr>
    <a:masterClrMapping/>
  </p:clrMapOvr>
  <p:transition/>
</p:sldLayout>
</file>

<file path=ppt/slideLayouts/slideLayout10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027113" y="4133850"/>
            <a:ext cx="11053762" cy="2133600"/>
          </a:xfrm>
          <a:prstGeom prst="rect">
            <a:avLst/>
          </a:prstGeom>
        </p:spPr>
        <p:txBody>
          <a:bodyPr vert="horz"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3269747201"/>
      </p:ext>
    </p:extLst>
  </p:cSld>
  <p:clrMapOvr>
    <a:masterClrMapping/>
  </p:clrMapOvr>
  <p:transition/>
</p:sldLayout>
</file>

<file path=ppt/slideLayouts/slideLayout10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50875"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578600"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185722513"/>
      </p:ext>
    </p:extLst>
  </p:cSld>
  <p:clrMapOvr>
    <a:masterClrMapping/>
  </p:clrMapOvr>
  <p:transition/>
</p:sldLayout>
</file>

<file path=ppt/slideLayouts/slideLayout10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50875" y="2182813"/>
            <a:ext cx="5745163"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50875" y="3092450"/>
            <a:ext cx="5745163"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605588" y="2182813"/>
            <a:ext cx="5748337"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5588" y="3092450"/>
            <a:ext cx="5748337"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759008323"/>
      </p:ext>
    </p:extLst>
  </p:cSld>
  <p:clrMapOvr>
    <a:masterClrMapping/>
  </p:clrMapOvr>
  <p:transition/>
</p:sldLayout>
</file>

<file path=ppt/slideLayouts/slideLayout10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1029737729"/>
      </p:ext>
    </p:extLst>
  </p:cSld>
  <p:clrMapOvr>
    <a:masterClrMapping/>
  </p:clrMapOvr>
  <p:transition/>
</p:sldLayout>
</file>

<file path=ppt/slideLayouts/slideLayout10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955306551"/>
      </p:ext>
    </p:extLst>
  </p:cSld>
  <p:clrMapOvr>
    <a:masterClrMapping/>
  </p:clrMapOvr>
  <p:transition/>
</p:sldLayout>
</file>

<file path=ppt/slideLayouts/slideLayout10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5084763" y="388938"/>
            <a:ext cx="7269162" cy="8323262"/>
          </a:xfrm>
          <a:prstGeom prst="rect">
            <a:avLst/>
          </a:prstGeom>
        </p:spPr>
        <p:txBody>
          <a:bodyPr vert="horz"/>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50875" y="2041525"/>
            <a:ext cx="4278313" cy="6670675"/>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820562908"/>
      </p:ext>
    </p:extLst>
  </p:cSld>
  <p:clrMapOvr>
    <a:masterClrMapping/>
  </p:clrMapOvr>
  <p:transition/>
</p:sldLayout>
</file>

<file path=ppt/slideLayouts/slideLayout10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549525" y="871538"/>
            <a:ext cx="7802563" cy="5851525"/>
          </a:xfrm>
          <a:prstGeom prst="rect">
            <a:avLst/>
          </a:prstGeom>
        </p:spPr>
        <p:txBody>
          <a:bodyPr vert="horz"/>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sym typeface="Baskerville Italic" charset="0"/>
            </a:endParaRPr>
          </a:p>
        </p:txBody>
      </p:sp>
      <p:sp>
        <p:nvSpPr>
          <p:cNvPr id="4" name="Text Placeholder 3"/>
          <p:cNvSpPr>
            <a:spLocks noGrp="1"/>
          </p:cNvSpPr>
          <p:nvPr>
            <p:ph type="body" sz="half" idx="2"/>
          </p:nvPr>
        </p:nvSpPr>
        <p:spPr>
          <a:xfrm>
            <a:off x="2549525" y="7634288"/>
            <a:ext cx="7802563" cy="1144587"/>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4041381070"/>
      </p:ext>
    </p:extLst>
  </p:cSld>
  <p:clrMapOvr>
    <a:masterClrMapping/>
  </p:clrMapOvr>
  <p:transition/>
</p:sldLayout>
</file>

<file path=ppt/slideLayouts/slideLayout10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11703050"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001876289"/>
      </p:ext>
    </p:extLst>
  </p:cSld>
  <p:clrMapOvr>
    <a:masterClrMapping/>
  </p:clrMapOvr>
  <p:transition/>
</p:sldLayout>
</file>

<file path=ppt/slideLayouts/slideLayout11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8163" y="2276475"/>
            <a:ext cx="2925762" cy="64357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8624888"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852403055"/>
      </p:ext>
    </p:extLst>
  </p:cSld>
  <p:clrMapOvr>
    <a:masterClrMapping/>
  </p:clrMapOvr>
  <p:transition/>
</p:sldLayout>
</file>

<file path=ppt/slideLayouts/slideLayout11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smtClean="0"/>
              <a:t>Click to edit Master title style</a:t>
            </a:r>
            <a:endParaRPr lang="en-US"/>
          </a:p>
        </p:txBody>
      </p:sp>
      <p:sp>
        <p:nvSpPr>
          <p:cNvPr id="3" name="Subtitle 2"/>
          <p:cNvSpPr>
            <a:spLocks noGrp="1"/>
          </p:cNvSpPr>
          <p:nvPr>
            <p:ph type="subTitle" idx="1"/>
          </p:nvPr>
        </p:nvSpPr>
        <p:spPr>
          <a:xfrm>
            <a:off x="1951038" y="5527675"/>
            <a:ext cx="9102725" cy="2492375"/>
          </a:xfrm>
          <a:prstGeom prst="rect">
            <a:avLst/>
          </a:prstGeom>
        </p:spPr>
        <p:txBody>
          <a:bodyPr vert="horz"/>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2590788302"/>
      </p:ext>
    </p:extLst>
  </p:cSld>
  <p:clrMapOvr>
    <a:masterClrMapping/>
  </p:clrMapOvr>
  <p:transition/>
</p:sldLayout>
</file>

<file path=ppt/slideLayouts/slideLayout1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650875" y="2276475"/>
            <a:ext cx="11703050" cy="6435725"/>
          </a:xfrm>
          <a:prstGeom prst="rect">
            <a:avLst/>
          </a:prstGeom>
        </p:spPr>
        <p:txBody>
          <a:bodyPr vert="horz"/>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197348920"/>
      </p:ext>
    </p:extLst>
  </p:cSld>
  <p:clrMapOvr>
    <a:masterClrMapping/>
  </p:clrMapOvr>
  <p:transition/>
</p:sldLayout>
</file>

<file path=ppt/slideLayouts/slideLayout1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027113" y="4133850"/>
            <a:ext cx="11053762" cy="2133600"/>
          </a:xfrm>
          <a:prstGeom prst="rect">
            <a:avLst/>
          </a:prstGeom>
        </p:spPr>
        <p:txBody>
          <a:bodyPr vert="horz"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2096710588"/>
      </p:ext>
    </p:extLst>
  </p:cSld>
  <p:clrMapOvr>
    <a:masterClrMapping/>
  </p:clrMapOvr>
  <p:transition/>
</p:sldLayout>
</file>

<file path=ppt/slideLayouts/slideLayout1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50875"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578600"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854856547"/>
      </p:ext>
    </p:extLst>
  </p:cSld>
  <p:clrMapOvr>
    <a:masterClrMapping/>
  </p:clrMapOvr>
  <p:transition/>
</p:sldLayout>
</file>

<file path=ppt/slideLayouts/slideLayout1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50875" y="2182813"/>
            <a:ext cx="5745163"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50875" y="3092450"/>
            <a:ext cx="5745163"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605588" y="2182813"/>
            <a:ext cx="5748337"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5588" y="3092450"/>
            <a:ext cx="5748337"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918284004"/>
      </p:ext>
    </p:extLst>
  </p:cSld>
  <p:clrMapOvr>
    <a:masterClrMapping/>
  </p:clrMapOvr>
  <p:transition/>
</p:sldLayout>
</file>

<file path=ppt/slideLayouts/slideLayout1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3058253280"/>
      </p:ext>
    </p:extLst>
  </p:cSld>
  <p:clrMapOvr>
    <a:masterClrMapping/>
  </p:clrMapOvr>
  <p:transition/>
</p:sldLayout>
</file>

<file path=ppt/slideLayouts/slideLayout1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64784671"/>
      </p:ext>
    </p:extLst>
  </p:cSld>
  <p:clrMapOvr>
    <a:masterClrMapping/>
  </p:clrMapOvr>
  <p:transition/>
</p:sldLayout>
</file>

<file path=ppt/slideLayouts/slideLayout1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5084763" y="388938"/>
            <a:ext cx="7269162" cy="8323262"/>
          </a:xfrm>
          <a:prstGeom prst="rect">
            <a:avLst/>
          </a:prstGeom>
        </p:spPr>
        <p:txBody>
          <a:bodyPr vert="horz"/>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50875" y="2041525"/>
            <a:ext cx="4278313" cy="6670675"/>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52130722"/>
      </p:ext>
    </p:extLst>
  </p:cSld>
  <p:clrMapOvr>
    <a:masterClrMapping/>
  </p:clrMapOvr>
  <p:transition/>
</p:sldLayout>
</file>

<file path=ppt/slideLayouts/slideLayout1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549525" y="871538"/>
            <a:ext cx="7802563" cy="5851525"/>
          </a:xfrm>
          <a:prstGeom prst="rect">
            <a:avLst/>
          </a:prstGeom>
        </p:spPr>
        <p:txBody>
          <a:bodyPr vert="horz"/>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sym typeface="Baskerville Italic" charset="0"/>
            </a:endParaRPr>
          </a:p>
        </p:txBody>
      </p:sp>
      <p:sp>
        <p:nvSpPr>
          <p:cNvPr id="4" name="Text Placeholder 3"/>
          <p:cNvSpPr>
            <a:spLocks noGrp="1"/>
          </p:cNvSpPr>
          <p:nvPr>
            <p:ph type="body" sz="half" idx="2"/>
          </p:nvPr>
        </p:nvSpPr>
        <p:spPr>
          <a:xfrm>
            <a:off x="2549525" y="7634288"/>
            <a:ext cx="7802563" cy="1144587"/>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841408587"/>
      </p:ext>
    </p:extLst>
  </p:cSld>
  <p:clrMapOvr>
    <a:masterClrMapping/>
  </p:clrMapOvr>
  <p:transition/>
</p:sldLayout>
</file>

<file path=ppt/slideLayouts/slideLayout1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11703050"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058790807"/>
      </p:ext>
    </p:extLst>
  </p:cSld>
  <p:clrMapOvr>
    <a:masterClrMapping/>
  </p:clrMapOvr>
  <p:transition/>
</p:sldLayout>
</file>

<file path=ppt/slideLayouts/slideLayout1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8163" y="2276475"/>
            <a:ext cx="2925762" cy="64357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8624888"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561246503"/>
      </p:ext>
    </p:extLst>
  </p:cSld>
  <p:clrMapOvr>
    <a:masterClrMapping/>
  </p:clrMapOvr>
  <p:transition/>
</p:sldLayout>
</file>

<file path=ppt/slideLayouts/slideLayout12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smtClean="0"/>
              <a:t>Click to edit Master title style</a:t>
            </a:r>
            <a:endParaRPr lang="en-US"/>
          </a:p>
        </p:txBody>
      </p:sp>
      <p:sp>
        <p:nvSpPr>
          <p:cNvPr id="3" name="Subtitle 2"/>
          <p:cNvSpPr>
            <a:spLocks noGrp="1"/>
          </p:cNvSpPr>
          <p:nvPr>
            <p:ph type="subTitle" idx="1"/>
          </p:nvPr>
        </p:nvSpPr>
        <p:spPr>
          <a:xfrm>
            <a:off x="1951038" y="5527675"/>
            <a:ext cx="9102725" cy="2492375"/>
          </a:xfrm>
          <a:prstGeom prst="rect">
            <a:avLst/>
          </a:prstGeom>
        </p:spPr>
        <p:txBody>
          <a:bodyPr vert="horz"/>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3167277295"/>
      </p:ext>
    </p:extLst>
  </p:cSld>
  <p:clrMapOvr>
    <a:masterClrMapping/>
  </p:clrMapOvr>
  <p:transition/>
</p:sldLayout>
</file>

<file path=ppt/slideLayouts/slideLayout12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650875" y="2276475"/>
            <a:ext cx="11703050" cy="6435725"/>
          </a:xfrm>
          <a:prstGeom prst="rect">
            <a:avLst/>
          </a:prstGeom>
        </p:spPr>
        <p:txBody>
          <a:bodyPr vert="horz"/>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116260728"/>
      </p:ext>
    </p:extLst>
  </p:cSld>
  <p:clrMapOvr>
    <a:masterClrMapping/>
  </p:clrMapOvr>
  <p:transition/>
</p:sldLayout>
</file>

<file path=ppt/slideLayouts/slideLayout12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027113" y="4133850"/>
            <a:ext cx="11053762" cy="2133600"/>
          </a:xfrm>
          <a:prstGeom prst="rect">
            <a:avLst/>
          </a:prstGeom>
        </p:spPr>
        <p:txBody>
          <a:bodyPr vert="horz"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1711396361"/>
      </p:ext>
    </p:extLst>
  </p:cSld>
  <p:clrMapOvr>
    <a:masterClrMapping/>
  </p:clrMapOvr>
  <p:transition/>
</p:sldLayout>
</file>

<file path=ppt/slideLayouts/slideLayout12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50875"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578600"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696750867"/>
      </p:ext>
    </p:extLst>
  </p:cSld>
  <p:clrMapOvr>
    <a:masterClrMapping/>
  </p:clrMapOvr>
  <p:transition/>
</p:sldLayout>
</file>

<file path=ppt/slideLayouts/slideLayout12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50875" y="2182813"/>
            <a:ext cx="5745163"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50875" y="3092450"/>
            <a:ext cx="5745163"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605588" y="2182813"/>
            <a:ext cx="5748337"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5588" y="3092450"/>
            <a:ext cx="5748337"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775692337"/>
      </p:ext>
    </p:extLst>
  </p:cSld>
  <p:clrMapOvr>
    <a:masterClrMapping/>
  </p:clrMapOvr>
  <p:transition/>
</p:sldLayout>
</file>

<file path=ppt/slideLayouts/slideLayout12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1156013442"/>
      </p:ext>
    </p:extLst>
  </p:cSld>
  <p:clrMapOvr>
    <a:masterClrMapping/>
  </p:clrMapOvr>
  <p:transition/>
</p:sldLayout>
</file>

<file path=ppt/slideLayouts/slideLayout12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624758467"/>
      </p:ext>
    </p:extLst>
  </p:cSld>
  <p:clrMapOvr>
    <a:masterClrMapping/>
  </p:clrMapOvr>
  <p:transition/>
</p:sldLayout>
</file>

<file path=ppt/slideLayouts/slideLayout12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5084763" y="388938"/>
            <a:ext cx="7269162" cy="8323262"/>
          </a:xfrm>
          <a:prstGeom prst="rect">
            <a:avLst/>
          </a:prstGeom>
        </p:spPr>
        <p:txBody>
          <a:bodyPr vert="horz"/>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50875" y="2041525"/>
            <a:ext cx="4278313" cy="6670675"/>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848003149"/>
      </p:ext>
    </p:extLst>
  </p:cSld>
  <p:clrMapOvr>
    <a:masterClrMapping/>
  </p:clrMapOvr>
  <p:transition/>
</p:sldLayout>
</file>

<file path=ppt/slideLayouts/slideLayout13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549525" y="871538"/>
            <a:ext cx="7802563" cy="5851525"/>
          </a:xfrm>
          <a:prstGeom prst="rect">
            <a:avLst/>
          </a:prstGeom>
        </p:spPr>
        <p:txBody>
          <a:bodyPr vert="horz"/>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sym typeface="Baskerville Italic" charset="0"/>
            </a:endParaRPr>
          </a:p>
        </p:txBody>
      </p:sp>
      <p:sp>
        <p:nvSpPr>
          <p:cNvPr id="4" name="Text Placeholder 3"/>
          <p:cNvSpPr>
            <a:spLocks noGrp="1"/>
          </p:cNvSpPr>
          <p:nvPr>
            <p:ph type="body" sz="half" idx="2"/>
          </p:nvPr>
        </p:nvSpPr>
        <p:spPr>
          <a:xfrm>
            <a:off x="2549525" y="7634288"/>
            <a:ext cx="7802563" cy="1144587"/>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892606691"/>
      </p:ext>
    </p:extLst>
  </p:cSld>
  <p:clrMapOvr>
    <a:masterClrMapping/>
  </p:clrMapOvr>
  <p:transition/>
</p:sldLayout>
</file>

<file path=ppt/slideLayouts/slideLayout13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11703050"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619407797"/>
      </p:ext>
    </p:extLst>
  </p:cSld>
  <p:clrMapOvr>
    <a:masterClrMapping/>
  </p:clrMapOvr>
  <p:transition/>
</p:sldLayout>
</file>

<file path=ppt/slideLayouts/slideLayout13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8163" y="2276475"/>
            <a:ext cx="2925762" cy="64357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8624888"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899824633"/>
      </p:ext>
    </p:extLst>
  </p:cSld>
  <p:clrMapOvr>
    <a:masterClrMapping/>
  </p:clrMapOvr>
  <p:transition/>
</p:sldLayout>
</file>

<file path=ppt/slideLayouts/slideLayout13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smtClean="0"/>
              <a:t>Click to edit Master title style</a:t>
            </a:r>
            <a:endParaRPr lang="en-US"/>
          </a:p>
        </p:txBody>
      </p:sp>
      <p:sp>
        <p:nvSpPr>
          <p:cNvPr id="3" name="Subtitle 2"/>
          <p:cNvSpPr>
            <a:spLocks noGrp="1"/>
          </p:cNvSpPr>
          <p:nvPr>
            <p:ph type="subTitle" idx="1"/>
          </p:nvPr>
        </p:nvSpPr>
        <p:spPr>
          <a:xfrm>
            <a:off x="1951038" y="5527675"/>
            <a:ext cx="9102725" cy="2492375"/>
          </a:xfrm>
          <a:prstGeom prst="rect">
            <a:avLst/>
          </a:prstGeom>
        </p:spPr>
        <p:txBody>
          <a:bodyPr vert="horz"/>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3169588317"/>
      </p:ext>
    </p:extLst>
  </p:cSld>
  <p:clrMapOvr>
    <a:masterClrMapping/>
  </p:clrMapOvr>
  <p:transition/>
</p:sldLayout>
</file>

<file path=ppt/slideLayouts/slideLayout1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650875" y="2276475"/>
            <a:ext cx="11703050" cy="6435725"/>
          </a:xfrm>
          <a:prstGeom prst="rect">
            <a:avLst/>
          </a:prstGeom>
        </p:spPr>
        <p:txBody>
          <a:bodyPr vert="horz"/>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04198097"/>
      </p:ext>
    </p:extLst>
  </p:cSld>
  <p:clrMapOvr>
    <a:masterClrMapping/>
  </p:clrMapOvr>
  <p:transition/>
</p:sldLayout>
</file>

<file path=ppt/slideLayouts/slideLayout13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027113" y="4133850"/>
            <a:ext cx="11053762" cy="2133600"/>
          </a:xfrm>
          <a:prstGeom prst="rect">
            <a:avLst/>
          </a:prstGeom>
        </p:spPr>
        <p:txBody>
          <a:bodyPr vert="horz"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2923505386"/>
      </p:ext>
    </p:extLst>
  </p:cSld>
  <p:clrMapOvr>
    <a:masterClrMapping/>
  </p:clrMapOvr>
  <p:transition/>
</p:sldLayout>
</file>

<file path=ppt/slideLayouts/slideLayout13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50875"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578600"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347469812"/>
      </p:ext>
    </p:extLst>
  </p:cSld>
  <p:clrMapOvr>
    <a:masterClrMapping/>
  </p:clrMapOvr>
  <p:transition/>
</p:sldLayout>
</file>

<file path=ppt/slideLayouts/slideLayout13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50875" y="2182813"/>
            <a:ext cx="5745163"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50875" y="3092450"/>
            <a:ext cx="5745163"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605588" y="2182813"/>
            <a:ext cx="5748337"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5588" y="3092450"/>
            <a:ext cx="5748337"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839091664"/>
      </p:ext>
    </p:extLst>
  </p:cSld>
  <p:clrMapOvr>
    <a:masterClrMapping/>
  </p:clrMapOvr>
  <p:transition/>
</p:sldLayout>
</file>

<file path=ppt/slideLayouts/slideLayout13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2924268103"/>
      </p:ext>
    </p:extLst>
  </p:cSld>
  <p:clrMapOvr>
    <a:masterClrMapping/>
  </p:clrMapOvr>
  <p:transition/>
</p:sldLayout>
</file>

<file path=ppt/slideLayouts/slideLayout13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783790211"/>
      </p:ext>
    </p:extLst>
  </p:cSld>
  <p:clrMapOvr>
    <a:masterClrMapping/>
  </p:clrMapOvr>
  <p:transition/>
</p:sldLayout>
</file>

<file path=ppt/slideLayouts/slideLayout14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5084763" y="388938"/>
            <a:ext cx="7269162" cy="8323262"/>
          </a:xfrm>
          <a:prstGeom prst="rect">
            <a:avLst/>
          </a:prstGeom>
        </p:spPr>
        <p:txBody>
          <a:bodyPr vert="horz"/>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50875" y="2041525"/>
            <a:ext cx="4278313" cy="6670675"/>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634743750"/>
      </p:ext>
    </p:extLst>
  </p:cSld>
  <p:clrMapOvr>
    <a:masterClrMapping/>
  </p:clrMapOvr>
  <p:transition/>
</p:sldLayout>
</file>

<file path=ppt/slideLayouts/slideLayout14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549525" y="871538"/>
            <a:ext cx="7802563" cy="5851525"/>
          </a:xfrm>
          <a:prstGeom prst="rect">
            <a:avLst/>
          </a:prstGeom>
        </p:spPr>
        <p:txBody>
          <a:bodyPr vert="horz"/>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sym typeface="Baskerville Italic" charset="0"/>
            </a:endParaRPr>
          </a:p>
        </p:txBody>
      </p:sp>
      <p:sp>
        <p:nvSpPr>
          <p:cNvPr id="4" name="Text Placeholder 3"/>
          <p:cNvSpPr>
            <a:spLocks noGrp="1"/>
          </p:cNvSpPr>
          <p:nvPr>
            <p:ph type="body" sz="half" idx="2"/>
          </p:nvPr>
        </p:nvSpPr>
        <p:spPr>
          <a:xfrm>
            <a:off x="2549525" y="7634288"/>
            <a:ext cx="7802563" cy="1144587"/>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4205801400"/>
      </p:ext>
    </p:extLst>
  </p:cSld>
  <p:clrMapOvr>
    <a:masterClrMapping/>
  </p:clrMapOvr>
  <p:transition/>
</p:sldLayout>
</file>

<file path=ppt/slideLayouts/slideLayout14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11703050"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254852382"/>
      </p:ext>
    </p:extLst>
  </p:cSld>
  <p:clrMapOvr>
    <a:masterClrMapping/>
  </p:clrMapOvr>
  <p:transition/>
</p:sldLayout>
</file>

<file path=ppt/slideLayouts/slideLayout14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8163" y="2276475"/>
            <a:ext cx="2925762" cy="64357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8624888"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979257755"/>
      </p:ext>
    </p:extLst>
  </p:cSld>
  <p:clrMapOvr>
    <a:masterClrMapping/>
  </p:clrMapOvr>
  <p:transition/>
</p:sldLayout>
</file>

<file path=ppt/slideLayouts/slideLayout14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smtClean="0"/>
              <a:t>Click to edit Master title style</a:t>
            </a:r>
            <a:endParaRPr lang="en-US"/>
          </a:p>
        </p:txBody>
      </p:sp>
      <p:sp>
        <p:nvSpPr>
          <p:cNvPr id="3" name="Subtitle 2"/>
          <p:cNvSpPr>
            <a:spLocks noGrp="1"/>
          </p:cNvSpPr>
          <p:nvPr>
            <p:ph type="subTitle" idx="1"/>
          </p:nvPr>
        </p:nvSpPr>
        <p:spPr>
          <a:xfrm>
            <a:off x="1951038" y="5527675"/>
            <a:ext cx="9102725" cy="2492375"/>
          </a:xfrm>
          <a:prstGeom prst="rect">
            <a:avLst/>
          </a:prstGeom>
        </p:spPr>
        <p:txBody>
          <a:bodyPr vert="horz"/>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3020833589"/>
      </p:ext>
    </p:extLst>
  </p:cSld>
  <p:clrMapOvr>
    <a:masterClrMapping/>
  </p:clrMapOvr>
  <p:transition/>
</p:sldLayout>
</file>

<file path=ppt/slideLayouts/slideLayout14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650875" y="2276475"/>
            <a:ext cx="11703050" cy="6435725"/>
          </a:xfrm>
          <a:prstGeom prst="rect">
            <a:avLst/>
          </a:prstGeom>
        </p:spPr>
        <p:txBody>
          <a:bodyPr vert="horz"/>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879084741"/>
      </p:ext>
    </p:extLst>
  </p:cSld>
  <p:clrMapOvr>
    <a:masterClrMapping/>
  </p:clrMapOvr>
  <p:transition/>
</p:sldLayout>
</file>

<file path=ppt/slideLayouts/slideLayout14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027113" y="4133850"/>
            <a:ext cx="11053762" cy="2133600"/>
          </a:xfrm>
          <a:prstGeom prst="rect">
            <a:avLst/>
          </a:prstGeom>
        </p:spPr>
        <p:txBody>
          <a:bodyPr vert="horz"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3351252785"/>
      </p:ext>
    </p:extLst>
  </p:cSld>
  <p:clrMapOvr>
    <a:masterClrMapping/>
  </p:clrMapOvr>
  <p:transition/>
</p:sldLayout>
</file>

<file path=ppt/slideLayouts/slideLayout14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50875"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578600"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142722076"/>
      </p:ext>
    </p:extLst>
  </p:cSld>
  <p:clrMapOvr>
    <a:masterClrMapping/>
  </p:clrMapOvr>
  <p:transition/>
</p:sldLayout>
</file>

<file path=ppt/slideLayouts/slideLayout14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50875" y="2182813"/>
            <a:ext cx="5745163"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50875" y="3092450"/>
            <a:ext cx="5745163"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605588" y="2182813"/>
            <a:ext cx="5748337"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5588" y="3092450"/>
            <a:ext cx="5748337"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2940973"/>
      </p:ext>
    </p:extLst>
  </p:cSld>
  <p:clrMapOvr>
    <a:masterClrMapping/>
  </p:clrMapOvr>
  <p:transition/>
</p:sldLayout>
</file>

<file path=ppt/slideLayouts/slideLayout14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1126997646"/>
      </p:ext>
    </p:extLst>
  </p:cSld>
  <p:clrMapOvr>
    <a:masterClrMapping/>
  </p:clrMapOvr>
  <p:transition/>
</p:sldLayout>
</file>

<file path=ppt/slideLayouts/slideLayout15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144373381"/>
      </p:ext>
    </p:extLst>
  </p:cSld>
  <p:clrMapOvr>
    <a:masterClrMapping/>
  </p:clrMapOvr>
  <p:transition/>
</p:sldLayout>
</file>

<file path=ppt/slideLayouts/slideLayout15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5084763" y="388938"/>
            <a:ext cx="7269162" cy="8323262"/>
          </a:xfrm>
          <a:prstGeom prst="rect">
            <a:avLst/>
          </a:prstGeom>
        </p:spPr>
        <p:txBody>
          <a:bodyPr vert="horz"/>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50875" y="2041525"/>
            <a:ext cx="4278313" cy="6670675"/>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649394274"/>
      </p:ext>
    </p:extLst>
  </p:cSld>
  <p:clrMapOvr>
    <a:masterClrMapping/>
  </p:clrMapOvr>
  <p:transition/>
</p:sldLayout>
</file>

<file path=ppt/slideLayouts/slideLayout15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549525" y="871538"/>
            <a:ext cx="7802563" cy="5851525"/>
          </a:xfrm>
          <a:prstGeom prst="rect">
            <a:avLst/>
          </a:prstGeom>
        </p:spPr>
        <p:txBody>
          <a:bodyPr vert="horz"/>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sym typeface="Baskerville Italic" charset="0"/>
            </a:endParaRPr>
          </a:p>
        </p:txBody>
      </p:sp>
      <p:sp>
        <p:nvSpPr>
          <p:cNvPr id="4" name="Text Placeholder 3"/>
          <p:cNvSpPr>
            <a:spLocks noGrp="1"/>
          </p:cNvSpPr>
          <p:nvPr>
            <p:ph type="body" sz="half" idx="2"/>
          </p:nvPr>
        </p:nvSpPr>
        <p:spPr>
          <a:xfrm>
            <a:off x="2549525" y="7634288"/>
            <a:ext cx="7802563" cy="1144587"/>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636763145"/>
      </p:ext>
    </p:extLst>
  </p:cSld>
  <p:clrMapOvr>
    <a:masterClrMapping/>
  </p:clrMapOvr>
  <p:transition/>
</p:sldLayout>
</file>

<file path=ppt/slideLayouts/slideLayout15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11703050"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877965382"/>
      </p:ext>
    </p:extLst>
  </p:cSld>
  <p:clrMapOvr>
    <a:masterClrMapping/>
  </p:clrMapOvr>
  <p:transition/>
</p:sldLayout>
</file>

<file path=ppt/slideLayouts/slideLayout15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8163" y="2276475"/>
            <a:ext cx="2925762" cy="64357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8624888"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989191443"/>
      </p:ext>
    </p:extLst>
  </p:cSld>
  <p:clrMapOvr>
    <a:masterClrMapping/>
  </p:clrMapOvr>
  <p:transition/>
</p:sldLayout>
</file>

<file path=ppt/slideLayouts/slideLayout15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smtClean="0"/>
              <a:t>Click to edit Master title style</a:t>
            </a:r>
            <a:endParaRPr lang="en-US"/>
          </a:p>
        </p:txBody>
      </p:sp>
      <p:sp>
        <p:nvSpPr>
          <p:cNvPr id="3" name="Subtitle 2"/>
          <p:cNvSpPr>
            <a:spLocks noGrp="1"/>
          </p:cNvSpPr>
          <p:nvPr>
            <p:ph type="subTitle" idx="1"/>
          </p:nvPr>
        </p:nvSpPr>
        <p:spPr>
          <a:xfrm>
            <a:off x="1951038" y="5527675"/>
            <a:ext cx="9102725" cy="2492375"/>
          </a:xfrm>
          <a:prstGeom prst="rect">
            <a:avLst/>
          </a:prstGeom>
        </p:spPr>
        <p:txBody>
          <a:bodyPr vert="horz"/>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1649368025"/>
      </p:ext>
    </p:extLst>
  </p:cSld>
  <p:clrMapOvr>
    <a:masterClrMapping/>
  </p:clrMapOvr>
  <p:transition/>
</p:sldLayout>
</file>

<file path=ppt/slideLayouts/slideLayout15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650875" y="2276475"/>
            <a:ext cx="11703050" cy="6435725"/>
          </a:xfrm>
          <a:prstGeom prst="rect">
            <a:avLst/>
          </a:prstGeom>
        </p:spPr>
        <p:txBody>
          <a:bodyPr vert="horz"/>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575221208"/>
      </p:ext>
    </p:extLst>
  </p:cSld>
  <p:clrMapOvr>
    <a:masterClrMapping/>
  </p:clrMapOvr>
  <p:transition/>
</p:sldLayout>
</file>

<file path=ppt/slideLayouts/slideLayout15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027113" y="4133850"/>
            <a:ext cx="11053762" cy="2133600"/>
          </a:xfrm>
          <a:prstGeom prst="rect">
            <a:avLst/>
          </a:prstGeom>
        </p:spPr>
        <p:txBody>
          <a:bodyPr vert="horz"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1763883665"/>
      </p:ext>
    </p:extLst>
  </p:cSld>
  <p:clrMapOvr>
    <a:masterClrMapping/>
  </p:clrMapOvr>
  <p:transition/>
</p:sldLayout>
</file>

<file path=ppt/slideLayouts/slideLayout15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50875"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578600"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376012006"/>
      </p:ext>
    </p:extLst>
  </p:cSld>
  <p:clrMapOvr>
    <a:masterClrMapping/>
  </p:clrMapOvr>
  <p:transition/>
</p:sldLayout>
</file>

<file path=ppt/slideLayouts/slideLayout15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50875" y="2182813"/>
            <a:ext cx="5745163"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50875" y="3092450"/>
            <a:ext cx="5745163"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605588" y="2182813"/>
            <a:ext cx="5748337"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5588" y="3092450"/>
            <a:ext cx="5748337"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169241284"/>
      </p:ext>
    </p:extLst>
  </p:cSld>
  <p:clrMapOvr>
    <a:masterClrMapping/>
  </p:clrMapOvr>
  <p:transition/>
</p:sldLayout>
</file>

<file path=ppt/slideLayouts/slideLayout16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1862477217"/>
      </p:ext>
    </p:extLst>
  </p:cSld>
  <p:clrMapOvr>
    <a:masterClrMapping/>
  </p:clrMapOvr>
  <p:transition/>
</p:sldLayout>
</file>

<file path=ppt/slideLayouts/slideLayout16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883212597"/>
      </p:ext>
    </p:extLst>
  </p:cSld>
  <p:clrMapOvr>
    <a:masterClrMapping/>
  </p:clrMapOvr>
  <p:transition/>
</p:sldLayout>
</file>

<file path=ppt/slideLayouts/slideLayout16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5084763" y="388938"/>
            <a:ext cx="7269162" cy="8323262"/>
          </a:xfrm>
          <a:prstGeom prst="rect">
            <a:avLst/>
          </a:prstGeom>
        </p:spPr>
        <p:txBody>
          <a:bodyPr vert="horz"/>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50875" y="2041525"/>
            <a:ext cx="4278313" cy="6670675"/>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058344567"/>
      </p:ext>
    </p:extLst>
  </p:cSld>
  <p:clrMapOvr>
    <a:masterClrMapping/>
  </p:clrMapOvr>
  <p:transition/>
</p:sldLayout>
</file>

<file path=ppt/slideLayouts/slideLayout16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549525" y="871538"/>
            <a:ext cx="7802563" cy="5851525"/>
          </a:xfrm>
          <a:prstGeom prst="rect">
            <a:avLst/>
          </a:prstGeom>
        </p:spPr>
        <p:txBody>
          <a:bodyPr vert="horz"/>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sym typeface="Baskerville Italic" charset="0"/>
            </a:endParaRPr>
          </a:p>
        </p:txBody>
      </p:sp>
      <p:sp>
        <p:nvSpPr>
          <p:cNvPr id="4" name="Text Placeholder 3"/>
          <p:cNvSpPr>
            <a:spLocks noGrp="1"/>
          </p:cNvSpPr>
          <p:nvPr>
            <p:ph type="body" sz="half" idx="2"/>
          </p:nvPr>
        </p:nvSpPr>
        <p:spPr>
          <a:xfrm>
            <a:off x="2549525" y="7634288"/>
            <a:ext cx="7802563" cy="1144587"/>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827064717"/>
      </p:ext>
    </p:extLst>
  </p:cSld>
  <p:clrMapOvr>
    <a:masterClrMapping/>
  </p:clrMapOvr>
  <p:transition/>
</p:sldLayout>
</file>

<file path=ppt/slideLayouts/slideLayout16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11703050"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297816081"/>
      </p:ext>
    </p:extLst>
  </p:cSld>
  <p:clrMapOvr>
    <a:masterClrMapping/>
  </p:clrMapOvr>
  <p:transition/>
</p:sldLayout>
</file>

<file path=ppt/slideLayouts/slideLayout16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8163" y="2276475"/>
            <a:ext cx="2925762" cy="64357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8624888"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004144673"/>
      </p:ext>
    </p:extLst>
  </p:cSld>
  <p:clrMapOvr>
    <a:masterClrMapping/>
  </p:clrMapOvr>
  <p:transition/>
</p:sldLayout>
</file>

<file path=ppt/slideLayouts/slideLayout16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smtClean="0"/>
              <a:t>Click to edit Master title style</a:t>
            </a:r>
            <a:endParaRPr lang="en-US"/>
          </a:p>
        </p:txBody>
      </p:sp>
      <p:sp>
        <p:nvSpPr>
          <p:cNvPr id="3" name="Subtitle 2"/>
          <p:cNvSpPr>
            <a:spLocks noGrp="1"/>
          </p:cNvSpPr>
          <p:nvPr>
            <p:ph type="subTitle" idx="1"/>
          </p:nvPr>
        </p:nvSpPr>
        <p:spPr>
          <a:xfrm>
            <a:off x="1951038" y="5527675"/>
            <a:ext cx="9102725" cy="2492375"/>
          </a:xfrm>
          <a:prstGeom prst="rect">
            <a:avLst/>
          </a:prstGeom>
        </p:spPr>
        <p:txBody>
          <a:bodyPr vert="horz"/>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167973703"/>
      </p:ext>
    </p:extLst>
  </p:cSld>
  <p:clrMapOvr>
    <a:masterClrMapping/>
  </p:clrMapOvr>
  <p:transition/>
</p:sldLayout>
</file>

<file path=ppt/slideLayouts/slideLayout16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650875" y="2276475"/>
            <a:ext cx="11703050" cy="6435725"/>
          </a:xfrm>
          <a:prstGeom prst="rect">
            <a:avLst/>
          </a:prstGeom>
        </p:spPr>
        <p:txBody>
          <a:bodyPr vert="horz"/>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270408989"/>
      </p:ext>
    </p:extLst>
  </p:cSld>
  <p:clrMapOvr>
    <a:masterClrMapping/>
  </p:clrMapOvr>
  <p:transition/>
</p:sldLayout>
</file>

<file path=ppt/slideLayouts/slideLayout16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027113" y="4133850"/>
            <a:ext cx="11053762" cy="2133600"/>
          </a:xfrm>
          <a:prstGeom prst="rect">
            <a:avLst/>
          </a:prstGeom>
        </p:spPr>
        <p:txBody>
          <a:bodyPr vert="horz"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2215090140"/>
      </p:ext>
    </p:extLst>
  </p:cSld>
  <p:clrMapOvr>
    <a:masterClrMapping/>
  </p:clrMapOvr>
  <p:transition/>
</p:sldLayout>
</file>

<file path=ppt/slideLayouts/slideLayout16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50875"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578600"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779201749"/>
      </p:ext>
    </p:extLst>
  </p:cSld>
  <p:clrMapOvr>
    <a:masterClrMapping/>
  </p:clrMapOvr>
  <p:transition/>
</p:sldLayout>
</file>

<file path=ppt/slideLayouts/slideLayout17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50875" y="2182813"/>
            <a:ext cx="5745163"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50875" y="3092450"/>
            <a:ext cx="5745163"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605588" y="2182813"/>
            <a:ext cx="5748337"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5588" y="3092450"/>
            <a:ext cx="5748337"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219050516"/>
      </p:ext>
    </p:extLst>
  </p:cSld>
  <p:clrMapOvr>
    <a:masterClrMapping/>
  </p:clrMapOvr>
  <p:transition/>
</p:sldLayout>
</file>

<file path=ppt/slideLayouts/slideLayout17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76853931"/>
      </p:ext>
    </p:extLst>
  </p:cSld>
  <p:clrMapOvr>
    <a:masterClrMapping/>
  </p:clrMapOvr>
  <p:transition/>
</p:sldLayout>
</file>

<file path=ppt/slideLayouts/slideLayout17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522714819"/>
      </p:ext>
    </p:extLst>
  </p:cSld>
  <p:clrMapOvr>
    <a:masterClrMapping/>
  </p:clrMapOvr>
  <p:transition/>
</p:sldLayout>
</file>

<file path=ppt/slideLayouts/slideLayout17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5084763" y="388938"/>
            <a:ext cx="7269162" cy="8323262"/>
          </a:xfrm>
          <a:prstGeom prst="rect">
            <a:avLst/>
          </a:prstGeom>
        </p:spPr>
        <p:txBody>
          <a:bodyPr vert="horz"/>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50875" y="2041525"/>
            <a:ext cx="4278313" cy="6670675"/>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519154571"/>
      </p:ext>
    </p:extLst>
  </p:cSld>
  <p:clrMapOvr>
    <a:masterClrMapping/>
  </p:clrMapOvr>
  <p:transition/>
</p:sldLayout>
</file>

<file path=ppt/slideLayouts/slideLayout17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549525" y="871538"/>
            <a:ext cx="7802563" cy="5851525"/>
          </a:xfrm>
          <a:prstGeom prst="rect">
            <a:avLst/>
          </a:prstGeom>
        </p:spPr>
        <p:txBody>
          <a:bodyPr vert="horz"/>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sym typeface="Baskerville Italic" charset="0"/>
            </a:endParaRPr>
          </a:p>
        </p:txBody>
      </p:sp>
      <p:sp>
        <p:nvSpPr>
          <p:cNvPr id="4" name="Text Placeholder 3"/>
          <p:cNvSpPr>
            <a:spLocks noGrp="1"/>
          </p:cNvSpPr>
          <p:nvPr>
            <p:ph type="body" sz="half" idx="2"/>
          </p:nvPr>
        </p:nvSpPr>
        <p:spPr>
          <a:xfrm>
            <a:off x="2549525" y="7634288"/>
            <a:ext cx="7802563" cy="1144587"/>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531371347"/>
      </p:ext>
    </p:extLst>
  </p:cSld>
  <p:clrMapOvr>
    <a:masterClrMapping/>
  </p:clrMapOvr>
  <p:transition/>
</p:sldLayout>
</file>

<file path=ppt/slideLayouts/slideLayout17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11703050"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523332836"/>
      </p:ext>
    </p:extLst>
  </p:cSld>
  <p:clrMapOvr>
    <a:masterClrMapping/>
  </p:clrMapOvr>
  <p:transition/>
</p:sldLayout>
</file>

<file path=ppt/slideLayouts/slideLayout17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8163" y="2276475"/>
            <a:ext cx="2925762" cy="64357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8624888"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236509068"/>
      </p:ext>
    </p:extLst>
  </p:cSld>
  <p:clrMapOvr>
    <a:masterClrMapping/>
  </p:clrMapOvr>
  <p:transition/>
</p:sldLayout>
</file>

<file path=ppt/slideLayouts/slideLayout17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smtClean="0"/>
              <a:t>Click to edit Master title style</a:t>
            </a:r>
            <a:endParaRPr lang="en-US"/>
          </a:p>
        </p:txBody>
      </p:sp>
      <p:sp>
        <p:nvSpPr>
          <p:cNvPr id="3" name="Subtitle 2"/>
          <p:cNvSpPr>
            <a:spLocks noGrp="1"/>
          </p:cNvSpPr>
          <p:nvPr>
            <p:ph type="subTitle" idx="1"/>
          </p:nvPr>
        </p:nvSpPr>
        <p:spPr>
          <a:xfrm>
            <a:off x="1951038" y="5527675"/>
            <a:ext cx="9102725" cy="2492375"/>
          </a:xfrm>
          <a:prstGeom prst="rect">
            <a:avLst/>
          </a:prstGeom>
        </p:spPr>
        <p:txBody>
          <a:bodyPr vert="horz"/>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2054435750"/>
      </p:ext>
    </p:extLst>
  </p:cSld>
  <p:clrMapOvr>
    <a:masterClrMapping/>
  </p:clrMapOvr>
  <p:transition/>
</p:sldLayout>
</file>

<file path=ppt/slideLayouts/slideLayout17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650875" y="2276475"/>
            <a:ext cx="11703050" cy="6435725"/>
          </a:xfrm>
          <a:prstGeom prst="rect">
            <a:avLst/>
          </a:prstGeom>
        </p:spPr>
        <p:txBody>
          <a:bodyPr vert="horz"/>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031736775"/>
      </p:ext>
    </p:extLst>
  </p:cSld>
  <p:clrMapOvr>
    <a:masterClrMapping/>
  </p:clrMapOvr>
  <p:transition/>
</p:sldLayout>
</file>

<file path=ppt/slideLayouts/slideLayout17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027113" y="4133850"/>
            <a:ext cx="11053762" cy="2133600"/>
          </a:xfrm>
          <a:prstGeom prst="rect">
            <a:avLst/>
          </a:prstGeom>
        </p:spPr>
        <p:txBody>
          <a:bodyPr vert="horz"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760114965"/>
      </p:ext>
    </p:extLst>
  </p:cSld>
  <p:clrMapOvr>
    <a:masterClrMapping/>
  </p:clrMapOvr>
  <p:transition/>
</p:sldLayout>
</file>

<file path=ppt/slideLayouts/slideLayout18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50875"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578600"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861939608"/>
      </p:ext>
    </p:extLst>
  </p:cSld>
  <p:clrMapOvr>
    <a:masterClrMapping/>
  </p:clrMapOvr>
  <p:transition/>
</p:sldLayout>
</file>

<file path=ppt/slideLayouts/slideLayout18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50875" y="2182813"/>
            <a:ext cx="5745163"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50875" y="3092450"/>
            <a:ext cx="5745163"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605588" y="2182813"/>
            <a:ext cx="5748337"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5588" y="3092450"/>
            <a:ext cx="5748337"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477752566"/>
      </p:ext>
    </p:extLst>
  </p:cSld>
  <p:clrMapOvr>
    <a:masterClrMapping/>
  </p:clrMapOvr>
  <p:transition/>
</p:sldLayout>
</file>

<file path=ppt/slideLayouts/slideLayout18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3532521056"/>
      </p:ext>
    </p:extLst>
  </p:cSld>
  <p:clrMapOvr>
    <a:masterClrMapping/>
  </p:clrMapOvr>
  <p:transition/>
</p:sldLayout>
</file>

<file path=ppt/slideLayouts/slideLayout18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9583867"/>
      </p:ext>
    </p:extLst>
  </p:cSld>
  <p:clrMapOvr>
    <a:masterClrMapping/>
  </p:clrMapOvr>
  <p:transition/>
</p:sldLayout>
</file>

<file path=ppt/slideLayouts/slideLayout18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5084763" y="388938"/>
            <a:ext cx="7269162" cy="8323262"/>
          </a:xfrm>
          <a:prstGeom prst="rect">
            <a:avLst/>
          </a:prstGeom>
        </p:spPr>
        <p:txBody>
          <a:bodyPr vert="horz"/>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50875" y="2041525"/>
            <a:ext cx="4278313" cy="6670675"/>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4277768557"/>
      </p:ext>
    </p:extLst>
  </p:cSld>
  <p:clrMapOvr>
    <a:masterClrMapping/>
  </p:clrMapOvr>
  <p:transition/>
</p:sldLayout>
</file>

<file path=ppt/slideLayouts/slideLayout18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549525" y="871538"/>
            <a:ext cx="7802563" cy="5851525"/>
          </a:xfrm>
          <a:prstGeom prst="rect">
            <a:avLst/>
          </a:prstGeom>
        </p:spPr>
        <p:txBody>
          <a:bodyPr vert="horz"/>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sym typeface="Baskerville Italic" charset="0"/>
            </a:endParaRPr>
          </a:p>
        </p:txBody>
      </p:sp>
      <p:sp>
        <p:nvSpPr>
          <p:cNvPr id="4" name="Text Placeholder 3"/>
          <p:cNvSpPr>
            <a:spLocks noGrp="1"/>
          </p:cNvSpPr>
          <p:nvPr>
            <p:ph type="body" sz="half" idx="2"/>
          </p:nvPr>
        </p:nvSpPr>
        <p:spPr>
          <a:xfrm>
            <a:off x="2549525" y="7634288"/>
            <a:ext cx="7802563" cy="1144587"/>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966825327"/>
      </p:ext>
    </p:extLst>
  </p:cSld>
  <p:clrMapOvr>
    <a:masterClrMapping/>
  </p:clrMapOvr>
  <p:transition/>
</p:sldLayout>
</file>

<file path=ppt/slideLayouts/slideLayout18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11703050"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354388257"/>
      </p:ext>
    </p:extLst>
  </p:cSld>
  <p:clrMapOvr>
    <a:masterClrMapping/>
  </p:clrMapOvr>
  <p:transition/>
</p:sldLayout>
</file>

<file path=ppt/slideLayouts/slideLayout18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8163" y="2276475"/>
            <a:ext cx="2925762" cy="64357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8624888"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021878287"/>
      </p:ext>
    </p:extLst>
  </p:cSld>
  <p:clrMapOvr>
    <a:masterClrMapping/>
  </p:clrMapOvr>
  <p:transition/>
</p:sldLayout>
</file>

<file path=ppt/slideLayouts/slideLayout18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smtClean="0"/>
              <a:t>Click to edit Master title style</a:t>
            </a:r>
            <a:endParaRPr lang="en-US"/>
          </a:p>
        </p:txBody>
      </p:sp>
      <p:sp>
        <p:nvSpPr>
          <p:cNvPr id="3" name="Subtitle 2"/>
          <p:cNvSpPr>
            <a:spLocks noGrp="1"/>
          </p:cNvSpPr>
          <p:nvPr>
            <p:ph type="subTitle" idx="1"/>
          </p:nvPr>
        </p:nvSpPr>
        <p:spPr>
          <a:xfrm>
            <a:off x="1951038" y="5527675"/>
            <a:ext cx="9102725" cy="2492375"/>
          </a:xfrm>
          <a:prstGeom prst="rect">
            <a:avLst/>
          </a:prstGeom>
        </p:spPr>
        <p:txBody>
          <a:bodyPr vert="horz"/>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79399982"/>
      </p:ext>
    </p:extLst>
  </p:cSld>
  <p:clrMapOvr>
    <a:masterClrMapping/>
  </p:clrMapOvr>
  <p:transition/>
</p:sldLayout>
</file>

<file path=ppt/slideLayouts/slideLayout18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650875" y="2276475"/>
            <a:ext cx="11703050" cy="6435725"/>
          </a:xfrm>
          <a:prstGeom prst="rect">
            <a:avLst/>
          </a:prstGeom>
        </p:spPr>
        <p:txBody>
          <a:bodyPr vert="horz"/>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203361638"/>
      </p:ext>
    </p:extLst>
  </p:cSld>
  <p:clrMapOvr>
    <a:masterClrMapping/>
  </p:clrMapOvr>
  <p:transition/>
</p:sldLayout>
</file>

<file path=ppt/slideLayouts/slideLayout19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027113" y="4133850"/>
            <a:ext cx="11053762" cy="2133600"/>
          </a:xfrm>
          <a:prstGeom prst="rect">
            <a:avLst/>
          </a:prstGeom>
        </p:spPr>
        <p:txBody>
          <a:bodyPr vert="horz"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4168690293"/>
      </p:ext>
    </p:extLst>
  </p:cSld>
  <p:clrMapOvr>
    <a:masterClrMapping/>
  </p:clrMapOvr>
  <p:transition/>
</p:sldLayout>
</file>

<file path=ppt/slideLayouts/slideLayout19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50875"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578600"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238476423"/>
      </p:ext>
    </p:extLst>
  </p:cSld>
  <p:clrMapOvr>
    <a:masterClrMapping/>
  </p:clrMapOvr>
  <p:transition/>
</p:sldLayout>
</file>

<file path=ppt/slideLayouts/slideLayout19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50875" y="2182813"/>
            <a:ext cx="5745163"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50875" y="3092450"/>
            <a:ext cx="5745163"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605588" y="2182813"/>
            <a:ext cx="5748337"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5588" y="3092450"/>
            <a:ext cx="5748337"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037896107"/>
      </p:ext>
    </p:extLst>
  </p:cSld>
  <p:clrMapOvr>
    <a:masterClrMapping/>
  </p:clrMapOvr>
  <p:transition/>
</p:sldLayout>
</file>

<file path=ppt/slideLayouts/slideLayout19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1681039027"/>
      </p:ext>
    </p:extLst>
  </p:cSld>
  <p:clrMapOvr>
    <a:masterClrMapping/>
  </p:clrMapOvr>
  <p:transition/>
</p:sldLayout>
</file>

<file path=ppt/slideLayouts/slideLayout19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42718341"/>
      </p:ext>
    </p:extLst>
  </p:cSld>
  <p:clrMapOvr>
    <a:masterClrMapping/>
  </p:clrMapOvr>
  <p:transition/>
</p:sldLayout>
</file>

<file path=ppt/slideLayouts/slideLayout19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5084763" y="388938"/>
            <a:ext cx="7269162" cy="8323262"/>
          </a:xfrm>
          <a:prstGeom prst="rect">
            <a:avLst/>
          </a:prstGeom>
        </p:spPr>
        <p:txBody>
          <a:bodyPr vert="horz"/>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50875" y="2041525"/>
            <a:ext cx="4278313" cy="6670675"/>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359076388"/>
      </p:ext>
    </p:extLst>
  </p:cSld>
  <p:clrMapOvr>
    <a:masterClrMapping/>
  </p:clrMapOvr>
  <p:transition/>
</p:sldLayout>
</file>

<file path=ppt/slideLayouts/slideLayout19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549525" y="871538"/>
            <a:ext cx="7802563" cy="5851525"/>
          </a:xfrm>
          <a:prstGeom prst="rect">
            <a:avLst/>
          </a:prstGeom>
        </p:spPr>
        <p:txBody>
          <a:bodyPr vert="horz"/>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sym typeface="Baskerville Italic" charset="0"/>
            </a:endParaRPr>
          </a:p>
        </p:txBody>
      </p:sp>
      <p:sp>
        <p:nvSpPr>
          <p:cNvPr id="4" name="Text Placeholder 3"/>
          <p:cNvSpPr>
            <a:spLocks noGrp="1"/>
          </p:cNvSpPr>
          <p:nvPr>
            <p:ph type="body" sz="half" idx="2"/>
          </p:nvPr>
        </p:nvSpPr>
        <p:spPr>
          <a:xfrm>
            <a:off x="2549525" y="7634288"/>
            <a:ext cx="7802563" cy="1144587"/>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378615568"/>
      </p:ext>
    </p:extLst>
  </p:cSld>
  <p:clrMapOvr>
    <a:masterClrMapping/>
  </p:clrMapOvr>
  <p:transition/>
</p:sldLayout>
</file>

<file path=ppt/slideLayouts/slideLayout19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11703050"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084094522"/>
      </p:ext>
    </p:extLst>
  </p:cSld>
  <p:clrMapOvr>
    <a:masterClrMapping/>
  </p:clrMapOvr>
  <p:transition/>
</p:sldLayout>
</file>

<file path=ppt/slideLayouts/slideLayout19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8163" y="2276475"/>
            <a:ext cx="2925762" cy="64357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8624888"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242923899"/>
      </p:ext>
    </p:extLst>
  </p:cSld>
  <p:clrMapOvr>
    <a:masterClrMapping/>
  </p:clrMapOvr>
  <p:transition/>
</p:sldLayout>
</file>

<file path=ppt/slideLayouts/slideLayout19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smtClean="0"/>
              <a:t>Click to edit Master title style</a:t>
            </a:r>
            <a:endParaRPr lang="en-US"/>
          </a:p>
        </p:txBody>
      </p:sp>
      <p:sp>
        <p:nvSpPr>
          <p:cNvPr id="3" name="Subtitle 2"/>
          <p:cNvSpPr>
            <a:spLocks noGrp="1"/>
          </p:cNvSpPr>
          <p:nvPr>
            <p:ph type="subTitle" idx="1"/>
          </p:nvPr>
        </p:nvSpPr>
        <p:spPr>
          <a:xfrm>
            <a:off x="1951038" y="5527675"/>
            <a:ext cx="9102725" cy="2492375"/>
          </a:xfrm>
          <a:prstGeom prst="rect">
            <a:avLst/>
          </a:prstGeom>
        </p:spPr>
        <p:txBody>
          <a:bodyPr vert="horz"/>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1585746182"/>
      </p:ext>
    </p:extLst>
  </p:cSld>
  <p:clrMapOvr>
    <a:masterClrMapping/>
  </p:clrMapOvr>
  <p:transition/>
</p:sldLayout>
</file>

<file path=ppt/slideLayouts/slideLayout20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650875" y="2276475"/>
            <a:ext cx="11703050" cy="6435725"/>
          </a:xfrm>
          <a:prstGeom prst="rect">
            <a:avLst/>
          </a:prstGeom>
        </p:spPr>
        <p:txBody>
          <a:bodyPr vert="horz"/>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056644808"/>
      </p:ext>
    </p:extLst>
  </p:cSld>
  <p:clrMapOvr>
    <a:masterClrMapping/>
  </p:clrMapOvr>
  <p:transition/>
</p:sldLayout>
</file>

<file path=ppt/slideLayouts/slideLayout20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027113" y="4133850"/>
            <a:ext cx="11053762" cy="2133600"/>
          </a:xfrm>
          <a:prstGeom prst="rect">
            <a:avLst/>
          </a:prstGeom>
        </p:spPr>
        <p:txBody>
          <a:bodyPr vert="horz"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2544783854"/>
      </p:ext>
    </p:extLst>
  </p:cSld>
  <p:clrMapOvr>
    <a:masterClrMapping/>
  </p:clrMapOvr>
  <p:transition/>
</p:sldLayout>
</file>

<file path=ppt/slideLayouts/slideLayout20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50875"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578600"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657841781"/>
      </p:ext>
    </p:extLst>
  </p:cSld>
  <p:clrMapOvr>
    <a:masterClrMapping/>
  </p:clrMapOvr>
  <p:transition/>
</p:sldLayout>
</file>

<file path=ppt/slideLayouts/slideLayout20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50875" y="2182813"/>
            <a:ext cx="5745163"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50875" y="3092450"/>
            <a:ext cx="5745163"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605588" y="2182813"/>
            <a:ext cx="5748337"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5588" y="3092450"/>
            <a:ext cx="5748337"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227939969"/>
      </p:ext>
    </p:extLst>
  </p:cSld>
  <p:clrMapOvr>
    <a:masterClrMapping/>
  </p:clrMapOvr>
  <p:transition/>
</p:sldLayout>
</file>

<file path=ppt/slideLayouts/slideLayout20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3081290119"/>
      </p:ext>
    </p:extLst>
  </p:cSld>
  <p:clrMapOvr>
    <a:masterClrMapping/>
  </p:clrMapOvr>
  <p:transition/>
</p:sldLayout>
</file>

<file path=ppt/slideLayouts/slideLayout20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696013415"/>
      </p:ext>
    </p:extLst>
  </p:cSld>
  <p:clrMapOvr>
    <a:masterClrMapping/>
  </p:clrMapOvr>
  <p:transition/>
</p:sldLayout>
</file>

<file path=ppt/slideLayouts/slideLayout20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5084763" y="388938"/>
            <a:ext cx="7269162" cy="8323262"/>
          </a:xfrm>
          <a:prstGeom prst="rect">
            <a:avLst/>
          </a:prstGeom>
        </p:spPr>
        <p:txBody>
          <a:bodyPr vert="horz"/>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50875" y="2041525"/>
            <a:ext cx="4278313" cy="6670675"/>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48825873"/>
      </p:ext>
    </p:extLst>
  </p:cSld>
  <p:clrMapOvr>
    <a:masterClrMapping/>
  </p:clrMapOvr>
  <p:transition/>
</p:sldLayout>
</file>

<file path=ppt/slideLayouts/slideLayout20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549525" y="871538"/>
            <a:ext cx="7802563" cy="5851525"/>
          </a:xfrm>
          <a:prstGeom prst="rect">
            <a:avLst/>
          </a:prstGeom>
        </p:spPr>
        <p:txBody>
          <a:bodyPr vert="horz"/>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sym typeface="Baskerville Italic" charset="0"/>
            </a:endParaRPr>
          </a:p>
        </p:txBody>
      </p:sp>
      <p:sp>
        <p:nvSpPr>
          <p:cNvPr id="4" name="Text Placeholder 3"/>
          <p:cNvSpPr>
            <a:spLocks noGrp="1"/>
          </p:cNvSpPr>
          <p:nvPr>
            <p:ph type="body" sz="half" idx="2"/>
          </p:nvPr>
        </p:nvSpPr>
        <p:spPr>
          <a:xfrm>
            <a:off x="2549525" y="7634288"/>
            <a:ext cx="7802563" cy="1144587"/>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572292602"/>
      </p:ext>
    </p:extLst>
  </p:cSld>
  <p:clrMapOvr>
    <a:masterClrMapping/>
  </p:clrMapOvr>
  <p:transition/>
</p:sldLayout>
</file>

<file path=ppt/slideLayouts/slideLayout20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11703050"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050148665"/>
      </p:ext>
    </p:extLst>
  </p:cSld>
  <p:clrMapOvr>
    <a:masterClrMapping/>
  </p:clrMapOvr>
  <p:transition/>
</p:sldLayout>
</file>

<file path=ppt/slideLayouts/slideLayout20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8163" y="2276475"/>
            <a:ext cx="2925762" cy="64357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8624888"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449798737"/>
      </p:ext>
    </p:extLst>
  </p:cSld>
  <p:clrMapOvr>
    <a:masterClrMapping/>
  </p:clrMapOvr>
  <p:transition/>
</p:sldLayout>
</file>

<file path=ppt/slideLayouts/slideLayout21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smtClean="0"/>
              <a:t>Click to edit Master title style</a:t>
            </a:r>
            <a:endParaRPr lang="en-US"/>
          </a:p>
        </p:txBody>
      </p:sp>
      <p:sp>
        <p:nvSpPr>
          <p:cNvPr id="3" name="Subtitle 2"/>
          <p:cNvSpPr>
            <a:spLocks noGrp="1"/>
          </p:cNvSpPr>
          <p:nvPr>
            <p:ph type="subTitle" idx="1"/>
          </p:nvPr>
        </p:nvSpPr>
        <p:spPr>
          <a:xfrm>
            <a:off x="1951038" y="5527675"/>
            <a:ext cx="9102725" cy="2492375"/>
          </a:xfrm>
          <a:prstGeom prst="rect">
            <a:avLst/>
          </a:prstGeom>
        </p:spPr>
        <p:txBody>
          <a:bodyPr vert="horz"/>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3751298650"/>
      </p:ext>
    </p:extLst>
  </p:cSld>
  <p:clrMapOvr>
    <a:masterClrMapping/>
  </p:clrMapOvr>
  <p:transition/>
</p:sldLayout>
</file>

<file path=ppt/slideLayouts/slideLayout21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650875" y="2276475"/>
            <a:ext cx="11703050" cy="6435725"/>
          </a:xfrm>
          <a:prstGeom prst="rect">
            <a:avLst/>
          </a:prstGeom>
        </p:spPr>
        <p:txBody>
          <a:bodyPr vert="horz"/>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462705415"/>
      </p:ext>
    </p:extLst>
  </p:cSld>
  <p:clrMapOvr>
    <a:masterClrMapping/>
  </p:clrMapOvr>
  <p:transition/>
</p:sldLayout>
</file>

<file path=ppt/slideLayouts/slideLayout21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027113" y="4133850"/>
            <a:ext cx="11053762" cy="2133600"/>
          </a:xfrm>
          <a:prstGeom prst="rect">
            <a:avLst/>
          </a:prstGeom>
        </p:spPr>
        <p:txBody>
          <a:bodyPr vert="horz"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1382563541"/>
      </p:ext>
    </p:extLst>
  </p:cSld>
  <p:clrMapOvr>
    <a:masterClrMapping/>
  </p:clrMapOvr>
  <p:transition/>
</p:sldLayout>
</file>

<file path=ppt/slideLayouts/slideLayout21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50875"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578600"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882145054"/>
      </p:ext>
    </p:extLst>
  </p:cSld>
  <p:clrMapOvr>
    <a:masterClrMapping/>
  </p:clrMapOvr>
  <p:transition/>
</p:sldLayout>
</file>

<file path=ppt/slideLayouts/slideLayout21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50875" y="2182813"/>
            <a:ext cx="5745163"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50875" y="3092450"/>
            <a:ext cx="5745163"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605588" y="2182813"/>
            <a:ext cx="5748337"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5588" y="3092450"/>
            <a:ext cx="5748337"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208727083"/>
      </p:ext>
    </p:extLst>
  </p:cSld>
  <p:clrMapOvr>
    <a:masterClrMapping/>
  </p:clrMapOvr>
  <p:transition/>
</p:sldLayout>
</file>

<file path=ppt/slideLayouts/slideLayout21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604768416"/>
      </p:ext>
    </p:extLst>
  </p:cSld>
  <p:clrMapOvr>
    <a:masterClrMapping/>
  </p:clrMapOvr>
  <p:transition/>
</p:sldLayout>
</file>

<file path=ppt/slideLayouts/slideLayout21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317805942"/>
      </p:ext>
    </p:extLst>
  </p:cSld>
  <p:clrMapOvr>
    <a:masterClrMapping/>
  </p:clrMapOvr>
  <p:transition/>
</p:sldLayout>
</file>

<file path=ppt/slideLayouts/slideLayout21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5084763" y="388938"/>
            <a:ext cx="7269162" cy="8323262"/>
          </a:xfrm>
          <a:prstGeom prst="rect">
            <a:avLst/>
          </a:prstGeom>
        </p:spPr>
        <p:txBody>
          <a:bodyPr vert="horz"/>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50875" y="2041525"/>
            <a:ext cx="4278313" cy="6670675"/>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314561541"/>
      </p:ext>
    </p:extLst>
  </p:cSld>
  <p:clrMapOvr>
    <a:masterClrMapping/>
  </p:clrMapOvr>
  <p:transition/>
</p:sldLayout>
</file>

<file path=ppt/slideLayouts/slideLayout21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549525" y="871538"/>
            <a:ext cx="7802563" cy="5851525"/>
          </a:xfrm>
          <a:prstGeom prst="rect">
            <a:avLst/>
          </a:prstGeom>
        </p:spPr>
        <p:txBody>
          <a:bodyPr vert="horz"/>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sym typeface="Baskerville Italic" charset="0"/>
            </a:endParaRPr>
          </a:p>
        </p:txBody>
      </p:sp>
      <p:sp>
        <p:nvSpPr>
          <p:cNvPr id="4" name="Text Placeholder 3"/>
          <p:cNvSpPr>
            <a:spLocks noGrp="1"/>
          </p:cNvSpPr>
          <p:nvPr>
            <p:ph type="body" sz="half" idx="2"/>
          </p:nvPr>
        </p:nvSpPr>
        <p:spPr>
          <a:xfrm>
            <a:off x="2549525" y="7634288"/>
            <a:ext cx="7802563" cy="1144587"/>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550637809"/>
      </p:ext>
    </p:extLst>
  </p:cSld>
  <p:clrMapOvr>
    <a:masterClrMapping/>
  </p:clrMapOvr>
  <p:transition/>
</p:sldLayout>
</file>

<file path=ppt/slideLayouts/slideLayout21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11703050"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108607318"/>
      </p:ext>
    </p:extLst>
  </p:cSld>
  <p:clrMapOvr>
    <a:masterClrMapping/>
  </p:clrMapOvr>
  <p:transition/>
</p:sldLayout>
</file>

<file path=ppt/slideLayouts/slideLayout22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8163" y="2276475"/>
            <a:ext cx="2925762" cy="64357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8624888"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635718599"/>
      </p:ext>
    </p:extLst>
  </p:cSld>
  <p:clrMapOvr>
    <a:masterClrMapping/>
  </p:clrMapOvr>
  <p:transition/>
</p:sldLayout>
</file>

<file path=ppt/slideLayouts/slideLayout22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a:prstGeom prst="rect">
            <a:avLst/>
          </a:prstGeom>
        </p:spPr>
        <p:txBody>
          <a:bodyPr vert="horz"/>
          <a:lstStyle/>
          <a:p>
            <a:r>
              <a:rPr lang="en-US" smtClean="0"/>
              <a:t>Click to edit Master title style</a:t>
            </a:r>
            <a:endParaRPr lang="en-US"/>
          </a:p>
        </p:txBody>
      </p:sp>
      <p:sp>
        <p:nvSpPr>
          <p:cNvPr id="3" name="Subtitle 2"/>
          <p:cNvSpPr>
            <a:spLocks noGrp="1"/>
          </p:cNvSpPr>
          <p:nvPr>
            <p:ph type="subTitle" idx="1"/>
          </p:nvPr>
        </p:nvSpPr>
        <p:spPr>
          <a:xfrm>
            <a:off x="1951038" y="5527675"/>
            <a:ext cx="9102725" cy="249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519355120"/>
      </p:ext>
    </p:extLst>
  </p:cSld>
  <p:clrMapOvr>
    <a:masterClrMapping/>
  </p:clrMapOvr>
  <p:transition/>
</p:sldLayout>
</file>

<file path=ppt/slideLayouts/slideLayout22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vert="horz"/>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674738785"/>
      </p:ext>
    </p:extLst>
  </p:cSld>
  <p:clrMapOvr>
    <a:masterClrMapping/>
  </p:clrMapOvr>
  <p:transition/>
</p:sldLayout>
</file>

<file path=ppt/slideLayouts/slideLayout22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a:prstGeom prst="rect">
            <a:avLst/>
          </a:prstGeom>
        </p:spPr>
        <p:txBody>
          <a:bodyPr vert="horz"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027113" y="4133850"/>
            <a:ext cx="11053762" cy="21336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951328294"/>
      </p:ext>
    </p:extLst>
  </p:cSld>
  <p:clrMapOvr>
    <a:masterClrMapping/>
  </p:clrMapOvr>
  <p:transition/>
</p:sldLayout>
</file>

<file path=ppt/slideLayouts/slideLayout22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vert="horz"/>
          <a:lstStyle/>
          <a:p>
            <a:r>
              <a:rPr lang="en-US" smtClean="0"/>
              <a:t>Click to edit Master title style</a:t>
            </a:r>
            <a:endParaRPr lang="en-US"/>
          </a:p>
        </p:txBody>
      </p:sp>
      <p:sp>
        <p:nvSpPr>
          <p:cNvPr id="3" name="Content Placeholder 2"/>
          <p:cNvSpPr>
            <a:spLocks noGrp="1"/>
          </p:cNvSpPr>
          <p:nvPr>
            <p:ph sz="half" idx="1"/>
          </p:nvPr>
        </p:nvSpPr>
        <p:spPr>
          <a:xfrm>
            <a:off x="762000" y="723900"/>
            <a:ext cx="5664200" cy="8293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578600" y="723900"/>
            <a:ext cx="5664200" cy="8293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203732292"/>
      </p:ext>
    </p:extLst>
  </p:cSld>
  <p:clrMapOvr>
    <a:masterClrMapping/>
  </p:clrMapOvr>
  <p:transition/>
</p:sldLayout>
</file>

<file path=ppt/slideLayouts/slideLayout22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vert="horz"/>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50875" y="2182813"/>
            <a:ext cx="5745163"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50875" y="3092450"/>
            <a:ext cx="5745163"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605588" y="2182813"/>
            <a:ext cx="5748337"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5588" y="3092450"/>
            <a:ext cx="5748337"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119668732"/>
      </p:ext>
    </p:extLst>
  </p:cSld>
  <p:clrMapOvr>
    <a:masterClrMapping/>
  </p:clrMapOvr>
  <p:transition/>
</p:sldLayout>
</file>

<file path=ppt/slideLayouts/slideLayout22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vert="horz"/>
          <a:lstStyle/>
          <a:p>
            <a:r>
              <a:rPr lang="en-US" smtClean="0"/>
              <a:t>Click to edit Master title style</a:t>
            </a:r>
            <a:endParaRPr lang="en-US"/>
          </a:p>
        </p:txBody>
      </p:sp>
    </p:spTree>
    <p:extLst>
      <p:ext uri="{BB962C8B-B14F-4D97-AF65-F5344CB8AC3E}">
        <p14:creationId xmlns:p14="http://schemas.microsoft.com/office/powerpoint/2010/main" val="2087882997"/>
      </p:ext>
    </p:extLst>
  </p:cSld>
  <p:clrMapOvr>
    <a:masterClrMapping/>
  </p:clrMapOvr>
  <p:transition/>
</p:sldLayout>
</file>

<file path=ppt/slideLayouts/slideLayout22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947153413"/>
      </p:ext>
    </p:extLst>
  </p:cSld>
  <p:clrMapOvr>
    <a:masterClrMapping/>
  </p:clrMapOvr>
  <p:transition/>
</p:sldLayout>
</file>

<file path=ppt/slideLayouts/slideLayout22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a:prstGeom prst="rect">
            <a:avLst/>
          </a:prstGeom>
        </p:spPr>
        <p:txBody>
          <a:bodyPr vert="horz"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5084763" y="388938"/>
            <a:ext cx="7269162" cy="8323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50875" y="2041525"/>
            <a:ext cx="4278313" cy="66706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34894041"/>
      </p:ext>
    </p:extLst>
  </p:cSld>
  <p:clrMapOvr>
    <a:masterClrMapping/>
  </p:clrMapOvr>
  <p:transition/>
</p:sldLayout>
</file>

<file path=ppt/slideLayouts/slideLayout22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a:prstGeom prst="rect">
            <a:avLst/>
          </a:prstGeom>
        </p:spPr>
        <p:txBody>
          <a:bodyPr vert="horz"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549525" y="871538"/>
            <a:ext cx="7802563" cy="5851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sym typeface="Palatino" charset="0"/>
            </a:endParaRPr>
          </a:p>
        </p:txBody>
      </p:sp>
      <p:sp>
        <p:nvSpPr>
          <p:cNvPr id="4" name="Text Placeholder 3"/>
          <p:cNvSpPr>
            <a:spLocks noGrp="1"/>
          </p:cNvSpPr>
          <p:nvPr>
            <p:ph type="body" sz="half" idx="2"/>
          </p:nvPr>
        </p:nvSpPr>
        <p:spPr>
          <a:xfrm>
            <a:off x="2549525" y="7634288"/>
            <a:ext cx="7802563" cy="1144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253859277"/>
      </p:ext>
    </p:extLst>
  </p:cSld>
  <p:clrMapOvr>
    <a:masterClrMapping/>
  </p:clrMapOvr>
  <p:transition/>
</p:sldLayout>
</file>

<file path=ppt/slideLayouts/slideLayout23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vert="horz"/>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352245284"/>
      </p:ext>
    </p:extLst>
  </p:cSld>
  <p:clrMapOvr>
    <a:masterClrMapping/>
  </p:clrMapOvr>
  <p:transition/>
</p:sldLayout>
</file>

<file path=ppt/slideLayouts/slideLayout23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8163" y="390525"/>
            <a:ext cx="2925762" cy="862647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390525"/>
            <a:ext cx="8624888" cy="86264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271858659"/>
      </p:ext>
    </p:extLst>
  </p:cSld>
  <p:clrMapOvr>
    <a:masterClrMapping/>
  </p:clrMapOvr>
  <p:transition/>
</p:sldLayout>
</file>

<file path=ppt/slideLayouts/slideLayout23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smtClean="0"/>
              <a:t>Click to edit Master title style</a:t>
            </a:r>
            <a:endParaRPr lang="en-US"/>
          </a:p>
        </p:txBody>
      </p:sp>
      <p:sp>
        <p:nvSpPr>
          <p:cNvPr id="3" name="Subtitle 2"/>
          <p:cNvSpPr>
            <a:spLocks noGrp="1"/>
          </p:cNvSpPr>
          <p:nvPr>
            <p:ph type="subTitle" idx="1"/>
          </p:nvPr>
        </p:nvSpPr>
        <p:spPr>
          <a:xfrm>
            <a:off x="1951038" y="5527675"/>
            <a:ext cx="9102725" cy="2492375"/>
          </a:xfrm>
          <a:prstGeom prst="rect">
            <a:avLst/>
          </a:prstGeom>
        </p:spPr>
        <p:txBody>
          <a:bodyPr vert="horz"/>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1881268961"/>
      </p:ext>
    </p:extLst>
  </p:cSld>
  <p:clrMapOvr>
    <a:masterClrMapping/>
  </p:clrMapOvr>
  <p:transition/>
</p:sldLayout>
</file>

<file path=ppt/slideLayouts/slideLayout23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650875" y="2276475"/>
            <a:ext cx="11703050" cy="6435725"/>
          </a:xfrm>
          <a:prstGeom prst="rect">
            <a:avLst/>
          </a:prstGeom>
        </p:spPr>
        <p:txBody>
          <a:bodyPr vert="horz"/>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51402699"/>
      </p:ext>
    </p:extLst>
  </p:cSld>
  <p:clrMapOvr>
    <a:masterClrMapping/>
  </p:clrMapOvr>
  <p:transition/>
</p:sldLayout>
</file>

<file path=ppt/slideLayouts/slideLayout23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027113" y="4133850"/>
            <a:ext cx="11053762" cy="2133600"/>
          </a:xfrm>
          <a:prstGeom prst="rect">
            <a:avLst/>
          </a:prstGeom>
        </p:spPr>
        <p:txBody>
          <a:bodyPr vert="horz"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1851317827"/>
      </p:ext>
    </p:extLst>
  </p:cSld>
  <p:clrMapOvr>
    <a:masterClrMapping/>
  </p:clrMapOvr>
  <p:transition/>
</p:sldLayout>
</file>

<file path=ppt/slideLayouts/slideLayout23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50875"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578600"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299876915"/>
      </p:ext>
    </p:extLst>
  </p:cSld>
  <p:clrMapOvr>
    <a:masterClrMapping/>
  </p:clrMapOvr>
  <p:transition/>
</p:sldLayout>
</file>

<file path=ppt/slideLayouts/slideLayout23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50875" y="2182813"/>
            <a:ext cx="5745163"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50875" y="3092450"/>
            <a:ext cx="5745163"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605588" y="2182813"/>
            <a:ext cx="5748337"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5588" y="3092450"/>
            <a:ext cx="5748337"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368700479"/>
      </p:ext>
    </p:extLst>
  </p:cSld>
  <p:clrMapOvr>
    <a:masterClrMapping/>
  </p:clrMapOvr>
  <p:transition/>
</p:sldLayout>
</file>

<file path=ppt/slideLayouts/slideLayout23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1875848326"/>
      </p:ext>
    </p:extLst>
  </p:cSld>
  <p:clrMapOvr>
    <a:masterClrMapping/>
  </p:clrMapOvr>
  <p:transition/>
</p:sldLayout>
</file>

<file path=ppt/slideLayouts/slideLayout23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919724205"/>
      </p:ext>
    </p:extLst>
  </p:cSld>
  <p:clrMapOvr>
    <a:masterClrMapping/>
  </p:clrMapOvr>
  <p:transition/>
</p:sldLayout>
</file>

<file path=ppt/slideLayouts/slideLayout23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5084763" y="388938"/>
            <a:ext cx="7269162" cy="8323262"/>
          </a:xfrm>
          <a:prstGeom prst="rect">
            <a:avLst/>
          </a:prstGeom>
        </p:spPr>
        <p:txBody>
          <a:bodyPr vert="horz"/>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50875" y="2041525"/>
            <a:ext cx="4278313" cy="6670675"/>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125618190"/>
      </p:ext>
    </p:extLst>
  </p:cSld>
  <p:clrMapOvr>
    <a:masterClrMapping/>
  </p:clrMapOvr>
  <p:transition/>
</p:sldLayout>
</file>

<file path=ppt/slideLayouts/slideLayout24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549525" y="871538"/>
            <a:ext cx="7802563" cy="5851525"/>
          </a:xfrm>
          <a:prstGeom prst="rect">
            <a:avLst/>
          </a:prstGeom>
        </p:spPr>
        <p:txBody>
          <a:bodyPr vert="horz"/>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sym typeface="Baskerville Italic" charset="0"/>
            </a:endParaRPr>
          </a:p>
        </p:txBody>
      </p:sp>
      <p:sp>
        <p:nvSpPr>
          <p:cNvPr id="4" name="Text Placeholder 3"/>
          <p:cNvSpPr>
            <a:spLocks noGrp="1"/>
          </p:cNvSpPr>
          <p:nvPr>
            <p:ph type="body" sz="half" idx="2"/>
          </p:nvPr>
        </p:nvSpPr>
        <p:spPr>
          <a:xfrm>
            <a:off x="2549525" y="7634288"/>
            <a:ext cx="7802563" cy="1144587"/>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015819879"/>
      </p:ext>
    </p:extLst>
  </p:cSld>
  <p:clrMapOvr>
    <a:masterClrMapping/>
  </p:clrMapOvr>
  <p:transition/>
</p:sldLayout>
</file>

<file path=ppt/slideLayouts/slideLayout24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11703050"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784247966"/>
      </p:ext>
    </p:extLst>
  </p:cSld>
  <p:clrMapOvr>
    <a:masterClrMapping/>
  </p:clrMapOvr>
  <p:transition/>
</p:sldLayout>
</file>

<file path=ppt/slideLayouts/slideLayout24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8163" y="2276475"/>
            <a:ext cx="2925762" cy="64357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8624888"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799370411"/>
      </p:ext>
    </p:extLst>
  </p:cSld>
  <p:clrMapOvr>
    <a:masterClrMapping/>
  </p:clrMapOvr>
  <p:transition/>
</p:sldLayout>
</file>

<file path=ppt/slideLayouts/slideLayout24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smtClean="0"/>
              <a:t>Click to edit Master title style</a:t>
            </a:r>
            <a:endParaRPr lang="en-US"/>
          </a:p>
        </p:txBody>
      </p:sp>
      <p:sp>
        <p:nvSpPr>
          <p:cNvPr id="3" name="Subtitle 2"/>
          <p:cNvSpPr>
            <a:spLocks noGrp="1"/>
          </p:cNvSpPr>
          <p:nvPr>
            <p:ph type="subTitle" idx="1"/>
          </p:nvPr>
        </p:nvSpPr>
        <p:spPr>
          <a:xfrm>
            <a:off x="1951038" y="5527675"/>
            <a:ext cx="9102725" cy="2492375"/>
          </a:xfrm>
          <a:prstGeom prst="rect">
            <a:avLst/>
          </a:prstGeom>
        </p:spPr>
        <p:txBody>
          <a:bodyPr vert="horz"/>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1268956445"/>
      </p:ext>
    </p:extLst>
  </p:cSld>
  <p:clrMapOvr>
    <a:masterClrMapping/>
  </p:clrMapOvr>
  <p:transition/>
</p:sldLayout>
</file>

<file path=ppt/slideLayouts/slideLayout24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650875" y="2276475"/>
            <a:ext cx="11703050" cy="6435725"/>
          </a:xfrm>
          <a:prstGeom prst="rect">
            <a:avLst/>
          </a:prstGeom>
        </p:spPr>
        <p:txBody>
          <a:bodyPr vert="horz"/>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09074492"/>
      </p:ext>
    </p:extLst>
  </p:cSld>
  <p:clrMapOvr>
    <a:masterClrMapping/>
  </p:clrMapOvr>
  <p:transition/>
</p:sldLayout>
</file>

<file path=ppt/slideLayouts/slideLayout24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027113" y="4133850"/>
            <a:ext cx="11053762" cy="2133600"/>
          </a:xfrm>
          <a:prstGeom prst="rect">
            <a:avLst/>
          </a:prstGeom>
        </p:spPr>
        <p:txBody>
          <a:bodyPr vert="horz"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1530956800"/>
      </p:ext>
    </p:extLst>
  </p:cSld>
  <p:clrMapOvr>
    <a:masterClrMapping/>
  </p:clrMapOvr>
  <p:transition/>
</p:sldLayout>
</file>

<file path=ppt/slideLayouts/slideLayout24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50875"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578600"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558045571"/>
      </p:ext>
    </p:extLst>
  </p:cSld>
  <p:clrMapOvr>
    <a:masterClrMapping/>
  </p:clrMapOvr>
  <p:transition/>
</p:sldLayout>
</file>

<file path=ppt/slideLayouts/slideLayout24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50875" y="2182813"/>
            <a:ext cx="5745163"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50875" y="3092450"/>
            <a:ext cx="5745163"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605588" y="2182813"/>
            <a:ext cx="5748337"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5588" y="3092450"/>
            <a:ext cx="5748337"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545181406"/>
      </p:ext>
    </p:extLst>
  </p:cSld>
  <p:clrMapOvr>
    <a:masterClrMapping/>
  </p:clrMapOvr>
  <p:transition/>
</p:sldLayout>
</file>

<file path=ppt/slideLayouts/slideLayout24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3851169904"/>
      </p:ext>
    </p:extLst>
  </p:cSld>
  <p:clrMapOvr>
    <a:masterClrMapping/>
  </p:clrMapOvr>
  <p:transition/>
</p:sldLayout>
</file>

<file path=ppt/slideLayouts/slideLayout24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903488061"/>
      </p:ext>
    </p:extLst>
  </p:cSld>
  <p:clrMapOvr>
    <a:masterClrMapping/>
  </p:clrMapOvr>
  <p:transition/>
</p:sldLayout>
</file>

<file path=ppt/slideLayouts/slideLayout25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5084763" y="388938"/>
            <a:ext cx="7269162" cy="8323262"/>
          </a:xfrm>
          <a:prstGeom prst="rect">
            <a:avLst/>
          </a:prstGeom>
        </p:spPr>
        <p:txBody>
          <a:bodyPr vert="horz"/>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50875" y="2041525"/>
            <a:ext cx="4278313" cy="6670675"/>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988762083"/>
      </p:ext>
    </p:extLst>
  </p:cSld>
  <p:clrMapOvr>
    <a:masterClrMapping/>
  </p:clrMapOvr>
  <p:transition/>
</p:sldLayout>
</file>

<file path=ppt/slideLayouts/slideLayout25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549525" y="871538"/>
            <a:ext cx="7802563" cy="5851525"/>
          </a:xfrm>
          <a:prstGeom prst="rect">
            <a:avLst/>
          </a:prstGeom>
        </p:spPr>
        <p:txBody>
          <a:bodyPr vert="horz"/>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sym typeface="Baskerville Italic" charset="0"/>
            </a:endParaRPr>
          </a:p>
        </p:txBody>
      </p:sp>
      <p:sp>
        <p:nvSpPr>
          <p:cNvPr id="4" name="Text Placeholder 3"/>
          <p:cNvSpPr>
            <a:spLocks noGrp="1"/>
          </p:cNvSpPr>
          <p:nvPr>
            <p:ph type="body" sz="half" idx="2"/>
          </p:nvPr>
        </p:nvSpPr>
        <p:spPr>
          <a:xfrm>
            <a:off x="2549525" y="7634288"/>
            <a:ext cx="7802563" cy="1144587"/>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482946837"/>
      </p:ext>
    </p:extLst>
  </p:cSld>
  <p:clrMapOvr>
    <a:masterClrMapping/>
  </p:clrMapOvr>
  <p:transition/>
</p:sldLayout>
</file>

<file path=ppt/slideLayouts/slideLayout25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11703050"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335756827"/>
      </p:ext>
    </p:extLst>
  </p:cSld>
  <p:clrMapOvr>
    <a:masterClrMapping/>
  </p:clrMapOvr>
  <p:transition/>
</p:sldLayout>
</file>

<file path=ppt/slideLayouts/slideLayout25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8163" y="2276475"/>
            <a:ext cx="2925762" cy="64357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8624888"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180184182"/>
      </p:ext>
    </p:extLst>
  </p:cSld>
  <p:clrMapOvr>
    <a:masterClrMapping/>
  </p:clrMapOvr>
  <p:transition/>
</p:sldLayout>
</file>

<file path=ppt/slideLayouts/slideLayout25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smtClean="0"/>
              <a:t>Click to edit Master title style</a:t>
            </a:r>
            <a:endParaRPr lang="en-US"/>
          </a:p>
        </p:txBody>
      </p:sp>
      <p:sp>
        <p:nvSpPr>
          <p:cNvPr id="3" name="Subtitle 2"/>
          <p:cNvSpPr>
            <a:spLocks noGrp="1"/>
          </p:cNvSpPr>
          <p:nvPr>
            <p:ph type="subTitle" idx="1"/>
          </p:nvPr>
        </p:nvSpPr>
        <p:spPr>
          <a:xfrm>
            <a:off x="1951038" y="5527675"/>
            <a:ext cx="9102725" cy="2492375"/>
          </a:xfrm>
          <a:prstGeom prst="rect">
            <a:avLst/>
          </a:prstGeom>
        </p:spPr>
        <p:txBody>
          <a:bodyPr vert="horz"/>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1707419"/>
      </p:ext>
    </p:extLst>
  </p:cSld>
  <p:clrMapOvr>
    <a:masterClrMapping/>
  </p:clrMapOvr>
  <p:transition/>
</p:sldLayout>
</file>

<file path=ppt/slideLayouts/slideLayout25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650875" y="2276475"/>
            <a:ext cx="11703050" cy="6435725"/>
          </a:xfrm>
          <a:prstGeom prst="rect">
            <a:avLst/>
          </a:prstGeom>
        </p:spPr>
        <p:txBody>
          <a:bodyPr vert="horz"/>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115757048"/>
      </p:ext>
    </p:extLst>
  </p:cSld>
  <p:clrMapOvr>
    <a:masterClrMapping/>
  </p:clrMapOvr>
  <p:transition/>
</p:sldLayout>
</file>

<file path=ppt/slideLayouts/slideLayout25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027113" y="4133850"/>
            <a:ext cx="11053762" cy="2133600"/>
          </a:xfrm>
          <a:prstGeom prst="rect">
            <a:avLst/>
          </a:prstGeom>
        </p:spPr>
        <p:txBody>
          <a:bodyPr vert="horz"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4269875249"/>
      </p:ext>
    </p:extLst>
  </p:cSld>
  <p:clrMapOvr>
    <a:masterClrMapping/>
  </p:clrMapOvr>
  <p:transition/>
</p:sldLayout>
</file>

<file path=ppt/slideLayouts/slideLayout25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50875"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578600"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91185427"/>
      </p:ext>
    </p:extLst>
  </p:cSld>
  <p:clrMapOvr>
    <a:masterClrMapping/>
  </p:clrMapOvr>
  <p:transition/>
</p:sldLayout>
</file>

<file path=ppt/slideLayouts/slideLayout25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50875" y="2182813"/>
            <a:ext cx="5745163"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50875" y="3092450"/>
            <a:ext cx="5745163"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605588" y="2182813"/>
            <a:ext cx="5748337"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5588" y="3092450"/>
            <a:ext cx="5748337"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123368777"/>
      </p:ext>
    </p:extLst>
  </p:cSld>
  <p:clrMapOvr>
    <a:masterClrMapping/>
  </p:clrMapOvr>
  <p:transition/>
</p:sldLayout>
</file>

<file path=ppt/slideLayouts/slideLayout25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822390823"/>
      </p:ext>
    </p:extLst>
  </p:cSld>
  <p:clrMapOvr>
    <a:masterClrMapping/>
  </p:clrMapOvr>
  <p:transition/>
</p:sldLayout>
</file>

<file path=ppt/slideLayouts/slideLayout26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02322409"/>
      </p:ext>
    </p:extLst>
  </p:cSld>
  <p:clrMapOvr>
    <a:masterClrMapping/>
  </p:clrMapOvr>
  <p:transition/>
</p:sldLayout>
</file>

<file path=ppt/slideLayouts/slideLayout26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5084763" y="388938"/>
            <a:ext cx="7269162" cy="8323262"/>
          </a:xfrm>
          <a:prstGeom prst="rect">
            <a:avLst/>
          </a:prstGeom>
        </p:spPr>
        <p:txBody>
          <a:bodyPr vert="horz"/>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50875" y="2041525"/>
            <a:ext cx="4278313" cy="6670675"/>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62655015"/>
      </p:ext>
    </p:extLst>
  </p:cSld>
  <p:clrMapOvr>
    <a:masterClrMapping/>
  </p:clrMapOvr>
  <p:transition/>
</p:sldLayout>
</file>

<file path=ppt/slideLayouts/slideLayout26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549525" y="871538"/>
            <a:ext cx="7802563" cy="5851525"/>
          </a:xfrm>
          <a:prstGeom prst="rect">
            <a:avLst/>
          </a:prstGeom>
        </p:spPr>
        <p:txBody>
          <a:bodyPr vert="horz"/>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sym typeface="Baskerville Italic" charset="0"/>
            </a:endParaRPr>
          </a:p>
        </p:txBody>
      </p:sp>
      <p:sp>
        <p:nvSpPr>
          <p:cNvPr id="4" name="Text Placeholder 3"/>
          <p:cNvSpPr>
            <a:spLocks noGrp="1"/>
          </p:cNvSpPr>
          <p:nvPr>
            <p:ph type="body" sz="half" idx="2"/>
          </p:nvPr>
        </p:nvSpPr>
        <p:spPr>
          <a:xfrm>
            <a:off x="2549525" y="7634288"/>
            <a:ext cx="7802563" cy="1144587"/>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926885411"/>
      </p:ext>
    </p:extLst>
  </p:cSld>
  <p:clrMapOvr>
    <a:masterClrMapping/>
  </p:clrMapOvr>
  <p:transition/>
</p:sldLayout>
</file>

<file path=ppt/slideLayouts/slideLayout26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11703050"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93920623"/>
      </p:ext>
    </p:extLst>
  </p:cSld>
  <p:clrMapOvr>
    <a:masterClrMapping/>
  </p:clrMapOvr>
  <p:transition/>
</p:sldLayout>
</file>

<file path=ppt/slideLayouts/slideLayout26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8163" y="2276475"/>
            <a:ext cx="2925762" cy="64357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8624888"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676751658"/>
      </p:ext>
    </p:extLst>
  </p:cSld>
  <p:clrMapOvr>
    <a:masterClrMapping/>
  </p:clrMapOvr>
  <p:transition/>
</p:sldLayout>
</file>

<file path=ppt/slideLayouts/slideLayout26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smtClean="0"/>
              <a:t>Click to edit Master title style</a:t>
            </a:r>
            <a:endParaRPr lang="en-US"/>
          </a:p>
        </p:txBody>
      </p:sp>
      <p:sp>
        <p:nvSpPr>
          <p:cNvPr id="3" name="Subtitle 2"/>
          <p:cNvSpPr>
            <a:spLocks noGrp="1"/>
          </p:cNvSpPr>
          <p:nvPr>
            <p:ph type="subTitle" idx="1"/>
          </p:nvPr>
        </p:nvSpPr>
        <p:spPr>
          <a:xfrm>
            <a:off x="1951038" y="5527675"/>
            <a:ext cx="9102725" cy="2492375"/>
          </a:xfrm>
          <a:prstGeom prst="rect">
            <a:avLst/>
          </a:prstGeom>
        </p:spPr>
        <p:txBody>
          <a:bodyPr vert="horz"/>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2826721599"/>
      </p:ext>
    </p:extLst>
  </p:cSld>
  <p:clrMapOvr>
    <a:masterClrMapping/>
  </p:clrMapOvr>
  <p:transition/>
</p:sldLayout>
</file>

<file path=ppt/slideLayouts/slideLayout26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650875" y="2276475"/>
            <a:ext cx="11703050" cy="6435725"/>
          </a:xfrm>
          <a:prstGeom prst="rect">
            <a:avLst/>
          </a:prstGeom>
        </p:spPr>
        <p:txBody>
          <a:bodyPr vert="horz"/>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062186665"/>
      </p:ext>
    </p:extLst>
  </p:cSld>
  <p:clrMapOvr>
    <a:masterClrMapping/>
  </p:clrMapOvr>
  <p:transition/>
</p:sldLayout>
</file>

<file path=ppt/slideLayouts/slideLayout26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027113" y="4133850"/>
            <a:ext cx="11053762" cy="2133600"/>
          </a:xfrm>
          <a:prstGeom prst="rect">
            <a:avLst/>
          </a:prstGeom>
        </p:spPr>
        <p:txBody>
          <a:bodyPr vert="horz"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3616178577"/>
      </p:ext>
    </p:extLst>
  </p:cSld>
  <p:clrMapOvr>
    <a:masterClrMapping/>
  </p:clrMapOvr>
  <p:transition/>
</p:sldLayout>
</file>

<file path=ppt/slideLayouts/slideLayout26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50875"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578600"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493060485"/>
      </p:ext>
    </p:extLst>
  </p:cSld>
  <p:clrMapOvr>
    <a:masterClrMapping/>
  </p:clrMapOvr>
  <p:transition/>
</p:sldLayout>
</file>

<file path=ppt/slideLayouts/slideLayout26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50875" y="2182813"/>
            <a:ext cx="5745163"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50875" y="3092450"/>
            <a:ext cx="5745163"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605588" y="2182813"/>
            <a:ext cx="5748337"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5588" y="3092450"/>
            <a:ext cx="5748337"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107792712"/>
      </p:ext>
    </p:extLst>
  </p:cSld>
  <p:clrMapOvr>
    <a:masterClrMapping/>
  </p:clrMapOvr>
  <p:transition/>
</p:sldLayout>
</file>

<file path=ppt/slideLayouts/slideLayout27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2763145313"/>
      </p:ext>
    </p:extLst>
  </p:cSld>
  <p:clrMapOvr>
    <a:masterClrMapping/>
  </p:clrMapOvr>
  <p:transition/>
</p:sldLayout>
</file>

<file path=ppt/slideLayouts/slideLayout27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928703860"/>
      </p:ext>
    </p:extLst>
  </p:cSld>
  <p:clrMapOvr>
    <a:masterClrMapping/>
  </p:clrMapOvr>
  <p:transition/>
</p:sldLayout>
</file>

<file path=ppt/slideLayouts/slideLayout27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5084763" y="388938"/>
            <a:ext cx="7269162" cy="8323262"/>
          </a:xfrm>
          <a:prstGeom prst="rect">
            <a:avLst/>
          </a:prstGeom>
        </p:spPr>
        <p:txBody>
          <a:bodyPr vert="horz"/>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50875" y="2041525"/>
            <a:ext cx="4278313" cy="6670675"/>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4263692613"/>
      </p:ext>
    </p:extLst>
  </p:cSld>
  <p:clrMapOvr>
    <a:masterClrMapping/>
  </p:clrMapOvr>
  <p:transition/>
</p:sldLayout>
</file>

<file path=ppt/slideLayouts/slideLayout27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549525" y="871538"/>
            <a:ext cx="7802563" cy="5851525"/>
          </a:xfrm>
          <a:prstGeom prst="rect">
            <a:avLst/>
          </a:prstGeom>
        </p:spPr>
        <p:txBody>
          <a:bodyPr vert="horz"/>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sym typeface="Baskerville Italic" charset="0"/>
            </a:endParaRPr>
          </a:p>
        </p:txBody>
      </p:sp>
      <p:sp>
        <p:nvSpPr>
          <p:cNvPr id="4" name="Text Placeholder 3"/>
          <p:cNvSpPr>
            <a:spLocks noGrp="1"/>
          </p:cNvSpPr>
          <p:nvPr>
            <p:ph type="body" sz="half" idx="2"/>
          </p:nvPr>
        </p:nvSpPr>
        <p:spPr>
          <a:xfrm>
            <a:off x="2549525" y="7634288"/>
            <a:ext cx="7802563" cy="1144587"/>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987274442"/>
      </p:ext>
    </p:extLst>
  </p:cSld>
  <p:clrMapOvr>
    <a:masterClrMapping/>
  </p:clrMapOvr>
  <p:transition/>
</p:sldLayout>
</file>

<file path=ppt/slideLayouts/slideLayout27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11703050"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249214718"/>
      </p:ext>
    </p:extLst>
  </p:cSld>
  <p:clrMapOvr>
    <a:masterClrMapping/>
  </p:clrMapOvr>
  <p:transition/>
</p:sldLayout>
</file>

<file path=ppt/slideLayouts/slideLayout27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8163" y="2276475"/>
            <a:ext cx="2925762" cy="64357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8624888"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010698995"/>
      </p:ext>
    </p:extLst>
  </p:cSld>
  <p:clrMapOvr>
    <a:masterClrMapping/>
  </p:clrMapOvr>
  <p:transition/>
</p:sldLayout>
</file>

<file path=ppt/slideLayouts/slideLayout27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a:prstGeom prst="rect">
            <a:avLst/>
          </a:prstGeom>
        </p:spPr>
        <p:txBody>
          <a:bodyPr vert="horz"/>
          <a:lstStyle/>
          <a:p>
            <a:r>
              <a:rPr lang="en-US" smtClean="0"/>
              <a:t>Click to edit Master title style</a:t>
            </a:r>
            <a:endParaRPr lang="en-US"/>
          </a:p>
        </p:txBody>
      </p:sp>
      <p:sp>
        <p:nvSpPr>
          <p:cNvPr id="3" name="Subtitle 2"/>
          <p:cNvSpPr>
            <a:spLocks noGrp="1"/>
          </p:cNvSpPr>
          <p:nvPr>
            <p:ph type="subTitle" idx="1"/>
          </p:nvPr>
        </p:nvSpPr>
        <p:spPr>
          <a:xfrm>
            <a:off x="1951038" y="5527675"/>
            <a:ext cx="9102725" cy="2492375"/>
          </a:xfrm>
          <a:prstGeom prst="rect">
            <a:avLst/>
          </a:prstGeom>
        </p:spPr>
        <p:txBody>
          <a:bodyPr vert="horz"/>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659819860"/>
      </p:ext>
    </p:extLst>
  </p:cSld>
  <p:clrMapOvr>
    <a:masterClrMapping/>
  </p:clrMapOvr>
  <p:transition/>
</p:sldLayout>
</file>

<file path=ppt/slideLayouts/slideLayout27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vert="horz"/>
          <a:lstStyle/>
          <a:p>
            <a:r>
              <a:rPr lang="en-US" smtClean="0"/>
              <a:t>Click to edit Master title style</a:t>
            </a:r>
            <a:endParaRPr lang="en-US"/>
          </a:p>
        </p:txBody>
      </p:sp>
      <p:sp>
        <p:nvSpPr>
          <p:cNvPr id="3" name="Content Placeholder 2"/>
          <p:cNvSpPr>
            <a:spLocks noGrp="1"/>
          </p:cNvSpPr>
          <p:nvPr>
            <p:ph idx="1"/>
          </p:nvPr>
        </p:nvSpPr>
        <p:spPr>
          <a:xfrm>
            <a:off x="650875" y="2276475"/>
            <a:ext cx="11703050" cy="6435725"/>
          </a:xfrm>
          <a:prstGeom prst="rect">
            <a:avLst/>
          </a:prstGeom>
        </p:spPr>
        <p:txBody>
          <a:bodyPr vert="horz"/>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584926220"/>
      </p:ext>
    </p:extLst>
  </p:cSld>
  <p:clrMapOvr>
    <a:masterClrMapping/>
  </p:clrMapOvr>
  <p:transition/>
</p:sldLayout>
</file>

<file path=ppt/slideLayouts/slideLayout27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a:prstGeom prst="rect">
            <a:avLst/>
          </a:prstGeom>
        </p:spPr>
        <p:txBody>
          <a:bodyPr vert="horz"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027113" y="4133850"/>
            <a:ext cx="11053762" cy="2133600"/>
          </a:xfrm>
          <a:prstGeom prst="rect">
            <a:avLst/>
          </a:prstGeom>
        </p:spPr>
        <p:txBody>
          <a:bodyPr vert="horz"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2092942931"/>
      </p:ext>
    </p:extLst>
  </p:cSld>
  <p:clrMapOvr>
    <a:masterClrMapping/>
  </p:clrMapOvr>
  <p:transition/>
</p:sldLayout>
</file>

<file path=ppt/slideLayouts/slideLayout27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vert="horz"/>
          <a:lstStyle/>
          <a:p>
            <a:r>
              <a:rPr lang="en-US" smtClean="0"/>
              <a:t>Click to edit Master title style</a:t>
            </a:r>
            <a:endParaRPr lang="en-US"/>
          </a:p>
        </p:txBody>
      </p:sp>
      <p:sp>
        <p:nvSpPr>
          <p:cNvPr id="3" name="Content Placeholder 2"/>
          <p:cNvSpPr>
            <a:spLocks noGrp="1"/>
          </p:cNvSpPr>
          <p:nvPr>
            <p:ph sz="half" idx="1"/>
          </p:nvPr>
        </p:nvSpPr>
        <p:spPr>
          <a:xfrm>
            <a:off x="650875"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578600"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275057977"/>
      </p:ext>
    </p:extLst>
  </p:cSld>
  <p:clrMapOvr>
    <a:masterClrMapping/>
  </p:clrMapOvr>
  <p:transition/>
</p:sldLayout>
</file>

<file path=ppt/slideLayouts/slideLayout28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vert="horz"/>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50875" y="2182813"/>
            <a:ext cx="5745163"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50875" y="3092450"/>
            <a:ext cx="5745163"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605588" y="2182813"/>
            <a:ext cx="5748337"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5588" y="3092450"/>
            <a:ext cx="5748337"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705894019"/>
      </p:ext>
    </p:extLst>
  </p:cSld>
  <p:clrMapOvr>
    <a:masterClrMapping/>
  </p:clrMapOvr>
  <p:transition/>
</p:sldLayout>
</file>

<file path=ppt/slideLayouts/slideLayout28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vert="horz"/>
          <a:lstStyle/>
          <a:p>
            <a:r>
              <a:rPr lang="en-US" smtClean="0"/>
              <a:t>Click to edit Master title style</a:t>
            </a:r>
            <a:endParaRPr lang="en-US"/>
          </a:p>
        </p:txBody>
      </p:sp>
    </p:spTree>
    <p:extLst>
      <p:ext uri="{BB962C8B-B14F-4D97-AF65-F5344CB8AC3E}">
        <p14:creationId xmlns:p14="http://schemas.microsoft.com/office/powerpoint/2010/main" val="222024218"/>
      </p:ext>
    </p:extLst>
  </p:cSld>
  <p:clrMapOvr>
    <a:masterClrMapping/>
  </p:clrMapOvr>
  <p:transition/>
</p:sldLayout>
</file>

<file path=ppt/slideLayouts/slideLayout28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796674532"/>
      </p:ext>
    </p:extLst>
  </p:cSld>
  <p:clrMapOvr>
    <a:masterClrMapping/>
  </p:clrMapOvr>
  <p:transition/>
</p:sldLayout>
</file>

<file path=ppt/slideLayouts/slideLayout28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a:prstGeom prst="rect">
            <a:avLst/>
          </a:prstGeom>
        </p:spPr>
        <p:txBody>
          <a:bodyPr vert="horz"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5084763" y="388938"/>
            <a:ext cx="7269162" cy="8323262"/>
          </a:xfrm>
          <a:prstGeom prst="rect">
            <a:avLst/>
          </a:prstGeom>
        </p:spPr>
        <p:txBody>
          <a:bodyPr vert="horz"/>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50875" y="2041525"/>
            <a:ext cx="4278313" cy="6670675"/>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137128446"/>
      </p:ext>
    </p:extLst>
  </p:cSld>
  <p:clrMapOvr>
    <a:masterClrMapping/>
  </p:clrMapOvr>
  <p:transition/>
</p:sldLayout>
</file>

<file path=ppt/slideLayouts/slideLayout28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a:prstGeom prst="rect">
            <a:avLst/>
          </a:prstGeom>
        </p:spPr>
        <p:txBody>
          <a:bodyPr vert="horz"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549525" y="871538"/>
            <a:ext cx="7802563" cy="5851525"/>
          </a:xfrm>
          <a:prstGeom prst="rect">
            <a:avLst/>
          </a:prstGeom>
        </p:spPr>
        <p:txBody>
          <a:bodyPr vert="horz"/>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sym typeface="Baskerville" charset="0"/>
            </a:endParaRPr>
          </a:p>
        </p:txBody>
      </p:sp>
      <p:sp>
        <p:nvSpPr>
          <p:cNvPr id="4" name="Text Placeholder 3"/>
          <p:cNvSpPr>
            <a:spLocks noGrp="1"/>
          </p:cNvSpPr>
          <p:nvPr>
            <p:ph type="body" sz="half" idx="2"/>
          </p:nvPr>
        </p:nvSpPr>
        <p:spPr>
          <a:xfrm>
            <a:off x="2549525" y="7634288"/>
            <a:ext cx="7802563" cy="1144587"/>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4288223076"/>
      </p:ext>
    </p:extLst>
  </p:cSld>
  <p:clrMapOvr>
    <a:masterClrMapping/>
  </p:clrMapOvr>
  <p:transition/>
</p:sldLayout>
</file>

<file path=ppt/slideLayouts/slideLayout28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vert="horz"/>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11703050"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686828998"/>
      </p:ext>
    </p:extLst>
  </p:cSld>
  <p:clrMapOvr>
    <a:masterClrMapping/>
  </p:clrMapOvr>
  <p:transition/>
</p:sldLayout>
</file>

<file path=ppt/slideLayouts/slideLayout28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8163" y="390525"/>
            <a:ext cx="2925762" cy="832167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390525"/>
            <a:ext cx="8624888" cy="832167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281127707"/>
      </p:ext>
    </p:extLst>
  </p:cSld>
  <p:clrMapOvr>
    <a:masterClrMapping/>
  </p:clrMapOvr>
  <p:transition/>
</p:sldLayout>
</file>

<file path=ppt/slideLayouts/slideLayout28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smtClean="0"/>
              <a:t>Click to edit Master title style</a:t>
            </a:r>
            <a:endParaRPr lang="en-US"/>
          </a:p>
        </p:txBody>
      </p:sp>
      <p:sp>
        <p:nvSpPr>
          <p:cNvPr id="3" name="Subtitle 2"/>
          <p:cNvSpPr>
            <a:spLocks noGrp="1"/>
          </p:cNvSpPr>
          <p:nvPr>
            <p:ph type="subTitle" idx="1"/>
          </p:nvPr>
        </p:nvSpPr>
        <p:spPr>
          <a:xfrm>
            <a:off x="1951038" y="5527675"/>
            <a:ext cx="9102725" cy="249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922075316"/>
      </p:ext>
    </p:extLst>
  </p:cSld>
  <p:clrMapOvr>
    <a:masterClrMapping/>
  </p:clrMapOvr>
  <p:transition/>
</p:sldLayout>
</file>

<file path=ppt/slideLayouts/slideLayout28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607710432"/>
      </p:ext>
    </p:extLst>
  </p:cSld>
  <p:clrMapOvr>
    <a:masterClrMapping/>
  </p:clrMapOvr>
  <p:transition/>
</p:sldLayout>
</file>

<file path=ppt/slideLayouts/slideLayout28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027113" y="4133850"/>
            <a:ext cx="11053762" cy="21336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3408892573"/>
      </p:ext>
    </p:extLst>
  </p:cSld>
  <p:clrMapOvr>
    <a:masterClrMapping/>
  </p:clrMapOvr>
  <p:transition/>
</p:sldLayout>
</file>

<file path=ppt/slideLayouts/slideLayout29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762000" y="2768600"/>
            <a:ext cx="5664200" cy="5715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578600" y="2768600"/>
            <a:ext cx="5664200" cy="5715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284634673"/>
      </p:ext>
    </p:extLst>
  </p:cSld>
  <p:clrMapOvr>
    <a:masterClrMapping/>
  </p:clrMapOvr>
  <p:transition/>
</p:sldLayout>
</file>

<file path=ppt/slideLayouts/slideLayout29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50875" y="2182813"/>
            <a:ext cx="5745163"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50875" y="3092450"/>
            <a:ext cx="5745163"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605588" y="2182813"/>
            <a:ext cx="5748337"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5588" y="3092450"/>
            <a:ext cx="5748337"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142976184"/>
      </p:ext>
    </p:extLst>
  </p:cSld>
  <p:clrMapOvr>
    <a:masterClrMapping/>
  </p:clrMapOvr>
  <p:transition/>
</p:sldLayout>
</file>

<file path=ppt/slideLayouts/slideLayout29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849417186"/>
      </p:ext>
    </p:extLst>
  </p:cSld>
  <p:clrMapOvr>
    <a:masterClrMapping/>
  </p:clrMapOvr>
  <p:transition/>
</p:sldLayout>
</file>

<file path=ppt/slideLayouts/slideLayout29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781739523"/>
      </p:ext>
    </p:extLst>
  </p:cSld>
  <p:clrMapOvr>
    <a:masterClrMapping/>
  </p:clrMapOvr>
  <p:transition/>
</p:sldLayout>
</file>

<file path=ppt/slideLayouts/slideLayout29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5084763" y="388938"/>
            <a:ext cx="7269162" cy="8323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50875" y="2041525"/>
            <a:ext cx="4278313" cy="66706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264240003"/>
      </p:ext>
    </p:extLst>
  </p:cSld>
  <p:clrMapOvr>
    <a:masterClrMapping/>
  </p:clrMapOvr>
  <p:transition/>
</p:sldLayout>
</file>

<file path=ppt/slideLayouts/slideLayout29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549525" y="871538"/>
            <a:ext cx="7802563" cy="5851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sym typeface="Palatino" charset="0"/>
            </a:endParaRPr>
          </a:p>
        </p:txBody>
      </p:sp>
      <p:sp>
        <p:nvSpPr>
          <p:cNvPr id="4" name="Text Placeholder 3"/>
          <p:cNvSpPr>
            <a:spLocks noGrp="1"/>
          </p:cNvSpPr>
          <p:nvPr>
            <p:ph type="body" sz="half" idx="2"/>
          </p:nvPr>
        </p:nvSpPr>
        <p:spPr>
          <a:xfrm>
            <a:off x="2549525" y="7634288"/>
            <a:ext cx="7802563" cy="1144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853336905"/>
      </p:ext>
    </p:extLst>
  </p:cSld>
  <p:clrMapOvr>
    <a:masterClrMapping/>
  </p:clrMapOvr>
  <p:transition/>
</p:sldLayout>
</file>

<file path=ppt/slideLayouts/slideLayout29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454548057"/>
      </p:ext>
    </p:extLst>
  </p:cSld>
  <p:clrMapOvr>
    <a:masterClrMapping/>
  </p:clrMapOvr>
  <p:transition/>
</p:sldLayout>
</file>

<file path=ppt/slideLayouts/slideLayout29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372600" y="381000"/>
            <a:ext cx="2870200" cy="81026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762000" y="381000"/>
            <a:ext cx="8458200" cy="81026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358732939"/>
      </p:ext>
    </p:extLst>
  </p:cSld>
  <p:clrMapOvr>
    <a:masterClrMapping/>
  </p:clrMapOvr>
  <p:transition/>
</p:sldLayout>
</file>

<file path=ppt/slideLayouts/slideLayout29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smtClean="0"/>
              <a:t>Click to edit Master title style</a:t>
            </a:r>
            <a:endParaRPr lang="en-US"/>
          </a:p>
        </p:txBody>
      </p:sp>
      <p:sp>
        <p:nvSpPr>
          <p:cNvPr id="3" name="Subtitle 2"/>
          <p:cNvSpPr>
            <a:spLocks noGrp="1"/>
          </p:cNvSpPr>
          <p:nvPr>
            <p:ph type="subTitle" idx="1"/>
          </p:nvPr>
        </p:nvSpPr>
        <p:spPr>
          <a:xfrm>
            <a:off x="1951038" y="5527675"/>
            <a:ext cx="9102725" cy="2492375"/>
          </a:xfrm>
          <a:prstGeom prst="rect">
            <a:avLst/>
          </a:prstGeom>
        </p:spPr>
        <p:txBody>
          <a:bodyPr vert="horz"/>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1114536552"/>
      </p:ext>
    </p:extLst>
  </p:cSld>
  <p:clrMapOvr>
    <a:masterClrMapping/>
  </p:clrMapOvr>
  <p:transition/>
</p:sldLayout>
</file>

<file path=ppt/slideLayouts/slideLayout29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650875" y="2276475"/>
            <a:ext cx="11703050" cy="6435725"/>
          </a:xfrm>
          <a:prstGeom prst="rect">
            <a:avLst/>
          </a:prstGeom>
        </p:spPr>
        <p:txBody>
          <a:bodyPr vert="horz"/>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557845688"/>
      </p:ext>
    </p:extLst>
  </p:cSld>
  <p:clrMapOvr>
    <a:masterClrMapping/>
  </p:clrMapOvr>
  <p:transition/>
</p:sldLayout>
</file>

<file path=ppt/slideLayouts/slideLayout30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027113" y="4133850"/>
            <a:ext cx="11053762" cy="2133600"/>
          </a:xfrm>
          <a:prstGeom prst="rect">
            <a:avLst/>
          </a:prstGeom>
        </p:spPr>
        <p:txBody>
          <a:bodyPr vert="horz"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2925602599"/>
      </p:ext>
    </p:extLst>
  </p:cSld>
  <p:clrMapOvr>
    <a:masterClrMapping/>
  </p:clrMapOvr>
  <p:transition/>
</p:sldLayout>
</file>

<file path=ppt/slideLayouts/slideLayout30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50875"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578600"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373152304"/>
      </p:ext>
    </p:extLst>
  </p:cSld>
  <p:clrMapOvr>
    <a:masterClrMapping/>
  </p:clrMapOvr>
  <p:transition/>
</p:sldLayout>
</file>

<file path=ppt/slideLayouts/slideLayout30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50875" y="2182813"/>
            <a:ext cx="5745163"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50875" y="3092450"/>
            <a:ext cx="5745163"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605588" y="2182813"/>
            <a:ext cx="5748337"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5588" y="3092450"/>
            <a:ext cx="5748337"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812934979"/>
      </p:ext>
    </p:extLst>
  </p:cSld>
  <p:clrMapOvr>
    <a:masterClrMapping/>
  </p:clrMapOvr>
  <p:transition/>
</p:sldLayout>
</file>

<file path=ppt/slideLayouts/slideLayout30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3753900842"/>
      </p:ext>
    </p:extLst>
  </p:cSld>
  <p:clrMapOvr>
    <a:masterClrMapping/>
  </p:clrMapOvr>
  <p:transition/>
</p:sldLayout>
</file>

<file path=ppt/slideLayouts/slideLayout30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73573494"/>
      </p:ext>
    </p:extLst>
  </p:cSld>
  <p:clrMapOvr>
    <a:masterClrMapping/>
  </p:clrMapOvr>
  <p:transition/>
</p:sldLayout>
</file>

<file path=ppt/slideLayouts/slideLayout30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5084763" y="388938"/>
            <a:ext cx="7269162" cy="8323262"/>
          </a:xfrm>
          <a:prstGeom prst="rect">
            <a:avLst/>
          </a:prstGeom>
        </p:spPr>
        <p:txBody>
          <a:bodyPr vert="horz"/>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50875" y="2041525"/>
            <a:ext cx="4278313" cy="6670675"/>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912587663"/>
      </p:ext>
    </p:extLst>
  </p:cSld>
  <p:clrMapOvr>
    <a:masterClrMapping/>
  </p:clrMapOvr>
  <p:transition/>
</p:sldLayout>
</file>

<file path=ppt/slideLayouts/slideLayout30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549525" y="871538"/>
            <a:ext cx="7802563" cy="5851525"/>
          </a:xfrm>
          <a:prstGeom prst="rect">
            <a:avLst/>
          </a:prstGeom>
        </p:spPr>
        <p:txBody>
          <a:bodyPr vert="horz"/>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sym typeface="Baskerville Italic" charset="0"/>
            </a:endParaRPr>
          </a:p>
        </p:txBody>
      </p:sp>
      <p:sp>
        <p:nvSpPr>
          <p:cNvPr id="4" name="Text Placeholder 3"/>
          <p:cNvSpPr>
            <a:spLocks noGrp="1"/>
          </p:cNvSpPr>
          <p:nvPr>
            <p:ph type="body" sz="half" idx="2"/>
          </p:nvPr>
        </p:nvSpPr>
        <p:spPr>
          <a:xfrm>
            <a:off x="2549525" y="7634288"/>
            <a:ext cx="7802563" cy="1144587"/>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552130337"/>
      </p:ext>
    </p:extLst>
  </p:cSld>
  <p:clrMapOvr>
    <a:masterClrMapping/>
  </p:clrMapOvr>
  <p:transition/>
</p:sldLayout>
</file>

<file path=ppt/slideLayouts/slideLayout30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11703050"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927862704"/>
      </p:ext>
    </p:extLst>
  </p:cSld>
  <p:clrMapOvr>
    <a:masterClrMapping/>
  </p:clrMapOvr>
  <p:transition/>
</p:sldLayout>
</file>

<file path=ppt/slideLayouts/slideLayout30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8163" y="2276475"/>
            <a:ext cx="2925762" cy="64357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8624888"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08137934"/>
      </p:ext>
    </p:extLst>
  </p:cSld>
  <p:clrMapOvr>
    <a:masterClrMapping/>
  </p:clrMapOvr>
  <p:transition/>
</p:sldLayout>
</file>

<file path=ppt/slideLayouts/slideLayout30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smtClean="0"/>
              <a:t>Click to edit Master title style</a:t>
            </a:r>
            <a:endParaRPr lang="en-US"/>
          </a:p>
        </p:txBody>
      </p:sp>
      <p:sp>
        <p:nvSpPr>
          <p:cNvPr id="3" name="Subtitle 2"/>
          <p:cNvSpPr>
            <a:spLocks noGrp="1"/>
          </p:cNvSpPr>
          <p:nvPr>
            <p:ph type="subTitle" idx="1"/>
          </p:nvPr>
        </p:nvSpPr>
        <p:spPr>
          <a:xfrm>
            <a:off x="1951038" y="5527675"/>
            <a:ext cx="9102725" cy="2492375"/>
          </a:xfrm>
          <a:prstGeom prst="rect">
            <a:avLst/>
          </a:prstGeom>
        </p:spPr>
        <p:txBody>
          <a:bodyPr vert="horz"/>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3455606799"/>
      </p:ext>
    </p:extLst>
  </p:cSld>
  <p:clrMapOvr>
    <a:masterClrMapping/>
  </p:clrMapOvr>
  <p:transition/>
</p:sldLayout>
</file>

<file path=ppt/slideLayouts/slideLayout31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650875" y="2276475"/>
            <a:ext cx="11703050" cy="6435725"/>
          </a:xfrm>
          <a:prstGeom prst="rect">
            <a:avLst/>
          </a:prstGeom>
        </p:spPr>
        <p:txBody>
          <a:bodyPr vert="horz"/>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716554118"/>
      </p:ext>
    </p:extLst>
  </p:cSld>
  <p:clrMapOvr>
    <a:masterClrMapping/>
  </p:clrMapOvr>
  <p:transition/>
</p:sldLayout>
</file>

<file path=ppt/slideLayouts/slideLayout31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027113" y="4133850"/>
            <a:ext cx="11053762" cy="2133600"/>
          </a:xfrm>
          <a:prstGeom prst="rect">
            <a:avLst/>
          </a:prstGeom>
        </p:spPr>
        <p:txBody>
          <a:bodyPr vert="horz"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912387818"/>
      </p:ext>
    </p:extLst>
  </p:cSld>
  <p:clrMapOvr>
    <a:masterClrMapping/>
  </p:clrMapOvr>
  <p:transition/>
</p:sldLayout>
</file>

<file path=ppt/slideLayouts/slideLayout31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50875"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578600"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075760676"/>
      </p:ext>
    </p:extLst>
  </p:cSld>
  <p:clrMapOvr>
    <a:masterClrMapping/>
  </p:clrMapOvr>
  <p:transition/>
</p:sldLayout>
</file>

<file path=ppt/slideLayouts/slideLayout31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50875" y="2182813"/>
            <a:ext cx="5745163"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50875" y="3092450"/>
            <a:ext cx="5745163"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605588" y="2182813"/>
            <a:ext cx="5748337"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5588" y="3092450"/>
            <a:ext cx="5748337"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662403901"/>
      </p:ext>
    </p:extLst>
  </p:cSld>
  <p:clrMapOvr>
    <a:masterClrMapping/>
  </p:clrMapOvr>
  <p:transition/>
</p:sldLayout>
</file>

<file path=ppt/slideLayouts/slideLayout3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2549670194"/>
      </p:ext>
    </p:extLst>
  </p:cSld>
  <p:clrMapOvr>
    <a:masterClrMapping/>
  </p:clrMapOvr>
  <p:transition/>
</p:sldLayout>
</file>

<file path=ppt/slideLayouts/slideLayout3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6874725"/>
      </p:ext>
    </p:extLst>
  </p:cSld>
  <p:clrMapOvr>
    <a:masterClrMapping/>
  </p:clrMapOvr>
  <p:transition/>
</p:sldLayout>
</file>

<file path=ppt/slideLayouts/slideLayout3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5084763" y="388938"/>
            <a:ext cx="7269162" cy="8323262"/>
          </a:xfrm>
          <a:prstGeom prst="rect">
            <a:avLst/>
          </a:prstGeom>
        </p:spPr>
        <p:txBody>
          <a:bodyPr vert="horz"/>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50875" y="2041525"/>
            <a:ext cx="4278313" cy="6670675"/>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97571856"/>
      </p:ext>
    </p:extLst>
  </p:cSld>
  <p:clrMapOvr>
    <a:masterClrMapping/>
  </p:clrMapOvr>
  <p:transition/>
</p:sldLayout>
</file>

<file path=ppt/slideLayouts/slideLayout31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549525" y="871538"/>
            <a:ext cx="7802563" cy="5851525"/>
          </a:xfrm>
          <a:prstGeom prst="rect">
            <a:avLst/>
          </a:prstGeom>
        </p:spPr>
        <p:txBody>
          <a:bodyPr vert="horz"/>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sym typeface="Baskerville Italic" charset="0"/>
            </a:endParaRPr>
          </a:p>
        </p:txBody>
      </p:sp>
      <p:sp>
        <p:nvSpPr>
          <p:cNvPr id="4" name="Text Placeholder 3"/>
          <p:cNvSpPr>
            <a:spLocks noGrp="1"/>
          </p:cNvSpPr>
          <p:nvPr>
            <p:ph type="body" sz="half" idx="2"/>
          </p:nvPr>
        </p:nvSpPr>
        <p:spPr>
          <a:xfrm>
            <a:off x="2549525" y="7634288"/>
            <a:ext cx="7802563" cy="1144587"/>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683508996"/>
      </p:ext>
    </p:extLst>
  </p:cSld>
  <p:clrMapOvr>
    <a:masterClrMapping/>
  </p:clrMapOvr>
  <p:transition/>
</p:sldLayout>
</file>

<file path=ppt/slideLayouts/slideLayout31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11703050"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04072770"/>
      </p:ext>
    </p:extLst>
  </p:cSld>
  <p:clrMapOvr>
    <a:masterClrMapping/>
  </p:clrMapOvr>
  <p:transition/>
</p:sldLayout>
</file>

<file path=ppt/slideLayouts/slideLayout31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8163" y="2276475"/>
            <a:ext cx="2925762" cy="64357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8624888"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329381015"/>
      </p:ext>
    </p:extLst>
  </p:cSld>
  <p:clrMapOvr>
    <a:masterClrMapping/>
  </p:clrMapOvr>
  <p:transition/>
</p:sldLayout>
</file>

<file path=ppt/slideLayouts/slideLayout32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smtClean="0"/>
              <a:t>Click to edit Master title style</a:t>
            </a:r>
            <a:endParaRPr lang="en-US"/>
          </a:p>
        </p:txBody>
      </p:sp>
      <p:sp>
        <p:nvSpPr>
          <p:cNvPr id="3" name="Subtitle 2"/>
          <p:cNvSpPr>
            <a:spLocks noGrp="1"/>
          </p:cNvSpPr>
          <p:nvPr>
            <p:ph type="subTitle" idx="1"/>
          </p:nvPr>
        </p:nvSpPr>
        <p:spPr>
          <a:xfrm>
            <a:off x="1951038" y="5527675"/>
            <a:ext cx="9102725" cy="2492375"/>
          </a:xfrm>
          <a:prstGeom prst="rect">
            <a:avLst/>
          </a:prstGeom>
        </p:spPr>
        <p:txBody>
          <a:bodyPr vert="horz"/>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3680593033"/>
      </p:ext>
    </p:extLst>
  </p:cSld>
  <p:clrMapOvr>
    <a:masterClrMapping/>
  </p:clrMapOvr>
  <p:transition/>
</p:sldLayout>
</file>

<file path=ppt/slideLayouts/slideLayout32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650875" y="2276475"/>
            <a:ext cx="11703050" cy="6435725"/>
          </a:xfrm>
          <a:prstGeom prst="rect">
            <a:avLst/>
          </a:prstGeom>
        </p:spPr>
        <p:txBody>
          <a:bodyPr vert="horz"/>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428400213"/>
      </p:ext>
    </p:extLst>
  </p:cSld>
  <p:clrMapOvr>
    <a:masterClrMapping/>
  </p:clrMapOvr>
  <p:transition/>
</p:sldLayout>
</file>

<file path=ppt/slideLayouts/slideLayout32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027113" y="4133850"/>
            <a:ext cx="11053762" cy="2133600"/>
          </a:xfrm>
          <a:prstGeom prst="rect">
            <a:avLst/>
          </a:prstGeom>
        </p:spPr>
        <p:txBody>
          <a:bodyPr vert="horz"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3423005126"/>
      </p:ext>
    </p:extLst>
  </p:cSld>
  <p:clrMapOvr>
    <a:masterClrMapping/>
  </p:clrMapOvr>
  <p:transition/>
</p:sldLayout>
</file>

<file path=ppt/slideLayouts/slideLayout32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50875"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578600"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576699109"/>
      </p:ext>
    </p:extLst>
  </p:cSld>
  <p:clrMapOvr>
    <a:masterClrMapping/>
  </p:clrMapOvr>
  <p:transition/>
</p:sldLayout>
</file>

<file path=ppt/slideLayouts/slideLayout32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50875" y="2182813"/>
            <a:ext cx="5745163"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50875" y="3092450"/>
            <a:ext cx="5745163"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605588" y="2182813"/>
            <a:ext cx="5748337"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5588" y="3092450"/>
            <a:ext cx="5748337"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53606613"/>
      </p:ext>
    </p:extLst>
  </p:cSld>
  <p:clrMapOvr>
    <a:masterClrMapping/>
  </p:clrMapOvr>
  <p:transition/>
</p:sldLayout>
</file>

<file path=ppt/slideLayouts/slideLayout32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2170511119"/>
      </p:ext>
    </p:extLst>
  </p:cSld>
  <p:clrMapOvr>
    <a:masterClrMapping/>
  </p:clrMapOvr>
  <p:transition/>
</p:sldLayout>
</file>

<file path=ppt/slideLayouts/slideLayout32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075061080"/>
      </p:ext>
    </p:extLst>
  </p:cSld>
  <p:clrMapOvr>
    <a:masterClrMapping/>
  </p:clrMapOvr>
  <p:transition/>
</p:sldLayout>
</file>

<file path=ppt/slideLayouts/slideLayout32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5084763" y="388938"/>
            <a:ext cx="7269162" cy="8323262"/>
          </a:xfrm>
          <a:prstGeom prst="rect">
            <a:avLst/>
          </a:prstGeom>
        </p:spPr>
        <p:txBody>
          <a:bodyPr vert="horz"/>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50875" y="2041525"/>
            <a:ext cx="4278313" cy="6670675"/>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299521997"/>
      </p:ext>
    </p:extLst>
  </p:cSld>
  <p:clrMapOvr>
    <a:masterClrMapping/>
  </p:clrMapOvr>
  <p:transition/>
</p:sldLayout>
</file>

<file path=ppt/slideLayouts/slideLayout32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549525" y="871538"/>
            <a:ext cx="7802563" cy="5851525"/>
          </a:xfrm>
          <a:prstGeom prst="rect">
            <a:avLst/>
          </a:prstGeom>
        </p:spPr>
        <p:txBody>
          <a:bodyPr vert="horz"/>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sym typeface="Baskerville Italic" charset="0"/>
            </a:endParaRPr>
          </a:p>
        </p:txBody>
      </p:sp>
      <p:sp>
        <p:nvSpPr>
          <p:cNvPr id="4" name="Text Placeholder 3"/>
          <p:cNvSpPr>
            <a:spLocks noGrp="1"/>
          </p:cNvSpPr>
          <p:nvPr>
            <p:ph type="body" sz="half" idx="2"/>
          </p:nvPr>
        </p:nvSpPr>
        <p:spPr>
          <a:xfrm>
            <a:off x="2549525" y="7634288"/>
            <a:ext cx="7802563" cy="1144587"/>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412273066"/>
      </p:ext>
    </p:extLst>
  </p:cSld>
  <p:clrMapOvr>
    <a:masterClrMapping/>
  </p:clrMapOvr>
  <p:transition/>
</p:sldLayout>
</file>

<file path=ppt/slideLayouts/slideLayout32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11703050"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963389909"/>
      </p:ext>
    </p:extLst>
  </p:cSld>
  <p:clrMapOvr>
    <a:masterClrMapping/>
  </p:clrMapOvr>
  <p:transition/>
</p:sldLayout>
</file>

<file path=ppt/slideLayouts/slideLayout33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8163" y="2276475"/>
            <a:ext cx="2925762" cy="64357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8624888"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871011172"/>
      </p:ext>
    </p:extLst>
  </p:cSld>
  <p:clrMapOvr>
    <a:masterClrMapping/>
  </p:clrMapOvr>
  <p:transition/>
</p:sldLayout>
</file>

<file path=ppt/slideLayouts/slideLayout33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smtClean="0"/>
              <a:t>Click to edit Master title style</a:t>
            </a:r>
            <a:endParaRPr lang="en-US"/>
          </a:p>
        </p:txBody>
      </p:sp>
      <p:sp>
        <p:nvSpPr>
          <p:cNvPr id="3" name="Subtitle 2"/>
          <p:cNvSpPr>
            <a:spLocks noGrp="1"/>
          </p:cNvSpPr>
          <p:nvPr>
            <p:ph type="subTitle" idx="1"/>
          </p:nvPr>
        </p:nvSpPr>
        <p:spPr>
          <a:xfrm>
            <a:off x="1951038" y="5527675"/>
            <a:ext cx="9102725" cy="2492375"/>
          </a:xfrm>
          <a:prstGeom prst="rect">
            <a:avLst/>
          </a:prstGeom>
        </p:spPr>
        <p:txBody>
          <a:bodyPr vert="horz"/>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1098772542"/>
      </p:ext>
    </p:extLst>
  </p:cSld>
  <p:clrMapOvr>
    <a:masterClrMapping/>
  </p:clrMapOvr>
  <p:transition/>
</p:sldLayout>
</file>

<file path=ppt/slideLayouts/slideLayout33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650875" y="2276475"/>
            <a:ext cx="11703050" cy="6435725"/>
          </a:xfrm>
          <a:prstGeom prst="rect">
            <a:avLst/>
          </a:prstGeom>
        </p:spPr>
        <p:txBody>
          <a:bodyPr vert="horz"/>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142127448"/>
      </p:ext>
    </p:extLst>
  </p:cSld>
  <p:clrMapOvr>
    <a:masterClrMapping/>
  </p:clrMapOvr>
  <p:transition/>
</p:sldLayout>
</file>

<file path=ppt/slideLayouts/slideLayout33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027113" y="4133850"/>
            <a:ext cx="11053762" cy="2133600"/>
          </a:xfrm>
          <a:prstGeom prst="rect">
            <a:avLst/>
          </a:prstGeom>
        </p:spPr>
        <p:txBody>
          <a:bodyPr vert="horz"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2795357576"/>
      </p:ext>
    </p:extLst>
  </p:cSld>
  <p:clrMapOvr>
    <a:masterClrMapping/>
  </p:clrMapOvr>
  <p:transition/>
</p:sldLayout>
</file>

<file path=ppt/slideLayouts/slideLayout33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50875"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578600"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704206256"/>
      </p:ext>
    </p:extLst>
  </p:cSld>
  <p:clrMapOvr>
    <a:masterClrMapping/>
  </p:clrMapOvr>
  <p:transition/>
</p:sldLayout>
</file>

<file path=ppt/slideLayouts/slideLayout33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50875" y="2182813"/>
            <a:ext cx="5745163"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50875" y="3092450"/>
            <a:ext cx="5745163"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605588" y="2182813"/>
            <a:ext cx="5748337"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5588" y="3092450"/>
            <a:ext cx="5748337"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135036996"/>
      </p:ext>
    </p:extLst>
  </p:cSld>
  <p:clrMapOvr>
    <a:masterClrMapping/>
  </p:clrMapOvr>
  <p:transition/>
</p:sldLayout>
</file>

<file path=ppt/slideLayouts/slideLayout33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2221163448"/>
      </p:ext>
    </p:extLst>
  </p:cSld>
  <p:clrMapOvr>
    <a:masterClrMapping/>
  </p:clrMapOvr>
  <p:transition/>
</p:sldLayout>
</file>

<file path=ppt/slideLayouts/slideLayout33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497463692"/>
      </p:ext>
    </p:extLst>
  </p:cSld>
  <p:clrMapOvr>
    <a:masterClrMapping/>
  </p:clrMapOvr>
  <p:transition/>
</p:sldLayout>
</file>

<file path=ppt/slideLayouts/slideLayout33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5084763" y="388938"/>
            <a:ext cx="7269162" cy="8323262"/>
          </a:xfrm>
          <a:prstGeom prst="rect">
            <a:avLst/>
          </a:prstGeom>
        </p:spPr>
        <p:txBody>
          <a:bodyPr vert="horz"/>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50875" y="2041525"/>
            <a:ext cx="4278313" cy="6670675"/>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205545504"/>
      </p:ext>
    </p:extLst>
  </p:cSld>
  <p:clrMapOvr>
    <a:masterClrMapping/>
  </p:clrMapOvr>
  <p:transition/>
</p:sldLayout>
</file>

<file path=ppt/slideLayouts/slideLayout33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549525" y="871538"/>
            <a:ext cx="7802563" cy="5851525"/>
          </a:xfrm>
          <a:prstGeom prst="rect">
            <a:avLst/>
          </a:prstGeom>
        </p:spPr>
        <p:txBody>
          <a:bodyPr vert="horz"/>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sym typeface="Baskerville Italic" charset="0"/>
            </a:endParaRPr>
          </a:p>
        </p:txBody>
      </p:sp>
      <p:sp>
        <p:nvSpPr>
          <p:cNvPr id="4" name="Text Placeholder 3"/>
          <p:cNvSpPr>
            <a:spLocks noGrp="1"/>
          </p:cNvSpPr>
          <p:nvPr>
            <p:ph type="body" sz="half" idx="2"/>
          </p:nvPr>
        </p:nvSpPr>
        <p:spPr>
          <a:xfrm>
            <a:off x="2549525" y="7634288"/>
            <a:ext cx="7802563" cy="1144587"/>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600857860"/>
      </p:ext>
    </p:extLst>
  </p:cSld>
  <p:clrMapOvr>
    <a:masterClrMapping/>
  </p:clrMapOvr>
  <p:transition/>
</p:sldLayout>
</file>

<file path=ppt/slideLayouts/slideLayout34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11703050"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800977372"/>
      </p:ext>
    </p:extLst>
  </p:cSld>
  <p:clrMapOvr>
    <a:masterClrMapping/>
  </p:clrMapOvr>
  <p:transition/>
</p:sldLayout>
</file>

<file path=ppt/slideLayouts/slideLayout34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8163" y="2276475"/>
            <a:ext cx="2925762" cy="64357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8624888"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185212934"/>
      </p:ext>
    </p:extLst>
  </p:cSld>
  <p:clrMapOvr>
    <a:masterClrMapping/>
  </p:clrMapOvr>
  <p:transition/>
</p:sldLayout>
</file>

<file path=ppt/slideLayouts/slideLayout34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smtClean="0"/>
              <a:t>Click to edit Master title style</a:t>
            </a:r>
            <a:endParaRPr lang="en-US"/>
          </a:p>
        </p:txBody>
      </p:sp>
      <p:sp>
        <p:nvSpPr>
          <p:cNvPr id="3" name="Subtitle 2"/>
          <p:cNvSpPr>
            <a:spLocks noGrp="1"/>
          </p:cNvSpPr>
          <p:nvPr>
            <p:ph type="subTitle" idx="1"/>
          </p:nvPr>
        </p:nvSpPr>
        <p:spPr>
          <a:xfrm>
            <a:off x="1951038" y="5527675"/>
            <a:ext cx="9102725" cy="2492375"/>
          </a:xfrm>
          <a:prstGeom prst="rect">
            <a:avLst/>
          </a:prstGeom>
        </p:spPr>
        <p:txBody>
          <a:bodyPr vert="horz"/>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3713676960"/>
      </p:ext>
    </p:extLst>
  </p:cSld>
  <p:clrMapOvr>
    <a:masterClrMapping/>
  </p:clrMapOvr>
  <p:transition/>
</p:sldLayout>
</file>

<file path=ppt/slideLayouts/slideLayout34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650875" y="2276475"/>
            <a:ext cx="11703050" cy="6435725"/>
          </a:xfrm>
          <a:prstGeom prst="rect">
            <a:avLst/>
          </a:prstGeom>
        </p:spPr>
        <p:txBody>
          <a:bodyPr vert="horz"/>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024002514"/>
      </p:ext>
    </p:extLst>
  </p:cSld>
  <p:clrMapOvr>
    <a:masterClrMapping/>
  </p:clrMapOvr>
  <p:transition/>
</p:sldLayout>
</file>

<file path=ppt/slideLayouts/slideLayout34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027113" y="4133850"/>
            <a:ext cx="11053762" cy="2133600"/>
          </a:xfrm>
          <a:prstGeom prst="rect">
            <a:avLst/>
          </a:prstGeom>
        </p:spPr>
        <p:txBody>
          <a:bodyPr vert="horz"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2746872131"/>
      </p:ext>
    </p:extLst>
  </p:cSld>
  <p:clrMapOvr>
    <a:masterClrMapping/>
  </p:clrMapOvr>
  <p:transition/>
</p:sldLayout>
</file>

<file path=ppt/slideLayouts/slideLayout34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50875"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578600"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904084107"/>
      </p:ext>
    </p:extLst>
  </p:cSld>
  <p:clrMapOvr>
    <a:masterClrMapping/>
  </p:clrMapOvr>
  <p:transition/>
</p:sldLayout>
</file>

<file path=ppt/slideLayouts/slideLayout34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50875" y="2182813"/>
            <a:ext cx="5745163"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50875" y="3092450"/>
            <a:ext cx="5745163"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605588" y="2182813"/>
            <a:ext cx="5748337"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5588" y="3092450"/>
            <a:ext cx="5748337"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350944055"/>
      </p:ext>
    </p:extLst>
  </p:cSld>
  <p:clrMapOvr>
    <a:masterClrMapping/>
  </p:clrMapOvr>
  <p:transition/>
</p:sldLayout>
</file>

<file path=ppt/slideLayouts/slideLayout34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1866436254"/>
      </p:ext>
    </p:extLst>
  </p:cSld>
  <p:clrMapOvr>
    <a:masterClrMapping/>
  </p:clrMapOvr>
  <p:transition/>
</p:sldLayout>
</file>

<file path=ppt/slideLayouts/slideLayout34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608393473"/>
      </p:ext>
    </p:extLst>
  </p:cSld>
  <p:clrMapOvr>
    <a:masterClrMapping/>
  </p:clrMapOvr>
  <p:transition/>
</p:sldLayout>
</file>

<file path=ppt/slideLayouts/slideLayout34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5084763" y="388938"/>
            <a:ext cx="7269162" cy="8323262"/>
          </a:xfrm>
          <a:prstGeom prst="rect">
            <a:avLst/>
          </a:prstGeom>
        </p:spPr>
        <p:txBody>
          <a:bodyPr vert="horz"/>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50875" y="2041525"/>
            <a:ext cx="4278313" cy="6670675"/>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619079922"/>
      </p:ext>
    </p:extLst>
  </p:cSld>
  <p:clrMapOvr>
    <a:masterClrMapping/>
  </p:clrMapOvr>
  <p:transition/>
</p:sldLayout>
</file>

<file path=ppt/slideLayouts/slideLayout35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549525" y="871538"/>
            <a:ext cx="7802563" cy="5851525"/>
          </a:xfrm>
          <a:prstGeom prst="rect">
            <a:avLst/>
          </a:prstGeom>
        </p:spPr>
        <p:txBody>
          <a:bodyPr vert="horz"/>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sym typeface="Baskerville Italic" charset="0"/>
            </a:endParaRPr>
          </a:p>
        </p:txBody>
      </p:sp>
      <p:sp>
        <p:nvSpPr>
          <p:cNvPr id="4" name="Text Placeholder 3"/>
          <p:cNvSpPr>
            <a:spLocks noGrp="1"/>
          </p:cNvSpPr>
          <p:nvPr>
            <p:ph type="body" sz="half" idx="2"/>
          </p:nvPr>
        </p:nvSpPr>
        <p:spPr>
          <a:xfrm>
            <a:off x="2549525" y="7634288"/>
            <a:ext cx="7802563" cy="1144587"/>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304430718"/>
      </p:ext>
    </p:extLst>
  </p:cSld>
  <p:clrMapOvr>
    <a:masterClrMapping/>
  </p:clrMapOvr>
  <p:transition/>
</p:sldLayout>
</file>

<file path=ppt/slideLayouts/slideLayout35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11703050"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795609143"/>
      </p:ext>
    </p:extLst>
  </p:cSld>
  <p:clrMapOvr>
    <a:masterClrMapping/>
  </p:clrMapOvr>
  <p:transition/>
</p:sldLayout>
</file>

<file path=ppt/slideLayouts/slideLayout35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8163" y="2276475"/>
            <a:ext cx="2925762" cy="64357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8624888"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156847215"/>
      </p:ext>
    </p:extLst>
  </p:cSld>
  <p:clrMapOvr>
    <a:masterClrMapping/>
  </p:clrMapOvr>
  <p:transition/>
</p:sldLayout>
</file>

<file path=ppt/slideLayouts/slideLayout35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smtClean="0"/>
              <a:t>Click to edit Master title style</a:t>
            </a:r>
            <a:endParaRPr lang="en-US"/>
          </a:p>
        </p:txBody>
      </p:sp>
      <p:sp>
        <p:nvSpPr>
          <p:cNvPr id="3" name="Subtitle 2"/>
          <p:cNvSpPr>
            <a:spLocks noGrp="1"/>
          </p:cNvSpPr>
          <p:nvPr>
            <p:ph type="subTitle" idx="1"/>
          </p:nvPr>
        </p:nvSpPr>
        <p:spPr>
          <a:xfrm>
            <a:off x="1951038" y="5527675"/>
            <a:ext cx="9102725" cy="2492375"/>
          </a:xfrm>
          <a:prstGeom prst="rect">
            <a:avLst/>
          </a:prstGeom>
        </p:spPr>
        <p:txBody>
          <a:bodyPr vert="horz"/>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1155829848"/>
      </p:ext>
    </p:extLst>
  </p:cSld>
  <p:clrMapOvr>
    <a:masterClrMapping/>
  </p:clrMapOvr>
  <p:transition/>
</p:sldLayout>
</file>

<file path=ppt/slideLayouts/slideLayout35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650875" y="2276475"/>
            <a:ext cx="11703050" cy="6435725"/>
          </a:xfrm>
          <a:prstGeom prst="rect">
            <a:avLst/>
          </a:prstGeom>
        </p:spPr>
        <p:txBody>
          <a:bodyPr vert="horz"/>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535618589"/>
      </p:ext>
    </p:extLst>
  </p:cSld>
  <p:clrMapOvr>
    <a:masterClrMapping/>
  </p:clrMapOvr>
  <p:transition/>
</p:sldLayout>
</file>

<file path=ppt/slideLayouts/slideLayout35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027113" y="4133850"/>
            <a:ext cx="11053762" cy="2133600"/>
          </a:xfrm>
          <a:prstGeom prst="rect">
            <a:avLst/>
          </a:prstGeom>
        </p:spPr>
        <p:txBody>
          <a:bodyPr vert="horz"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3274320641"/>
      </p:ext>
    </p:extLst>
  </p:cSld>
  <p:clrMapOvr>
    <a:masterClrMapping/>
  </p:clrMapOvr>
  <p:transition/>
</p:sldLayout>
</file>

<file path=ppt/slideLayouts/slideLayout35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50875"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578600"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417966923"/>
      </p:ext>
    </p:extLst>
  </p:cSld>
  <p:clrMapOvr>
    <a:masterClrMapping/>
  </p:clrMapOvr>
  <p:transition/>
</p:sldLayout>
</file>

<file path=ppt/slideLayouts/slideLayout35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50875" y="2182813"/>
            <a:ext cx="5745163"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50875" y="3092450"/>
            <a:ext cx="5745163"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605588" y="2182813"/>
            <a:ext cx="5748337"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5588" y="3092450"/>
            <a:ext cx="5748337"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084774656"/>
      </p:ext>
    </p:extLst>
  </p:cSld>
  <p:clrMapOvr>
    <a:masterClrMapping/>
  </p:clrMapOvr>
  <p:transition/>
</p:sldLayout>
</file>

<file path=ppt/slideLayouts/slideLayout35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2127192121"/>
      </p:ext>
    </p:extLst>
  </p:cSld>
  <p:clrMapOvr>
    <a:masterClrMapping/>
  </p:clrMapOvr>
  <p:transition/>
</p:sldLayout>
</file>

<file path=ppt/slideLayouts/slideLayout35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181828346"/>
      </p:ext>
    </p:extLst>
  </p:cSld>
  <p:clrMapOvr>
    <a:masterClrMapping/>
  </p:clrMapOvr>
  <p:transition/>
</p:sldLayout>
</file>

<file path=ppt/slideLayouts/slideLayout36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5084763" y="388938"/>
            <a:ext cx="7269162" cy="8323262"/>
          </a:xfrm>
          <a:prstGeom prst="rect">
            <a:avLst/>
          </a:prstGeom>
        </p:spPr>
        <p:txBody>
          <a:bodyPr vert="horz"/>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50875" y="2041525"/>
            <a:ext cx="4278313" cy="6670675"/>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440973613"/>
      </p:ext>
    </p:extLst>
  </p:cSld>
  <p:clrMapOvr>
    <a:masterClrMapping/>
  </p:clrMapOvr>
  <p:transition/>
</p:sldLayout>
</file>

<file path=ppt/slideLayouts/slideLayout36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549525" y="871538"/>
            <a:ext cx="7802563" cy="5851525"/>
          </a:xfrm>
          <a:prstGeom prst="rect">
            <a:avLst/>
          </a:prstGeom>
        </p:spPr>
        <p:txBody>
          <a:bodyPr vert="horz"/>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sym typeface="Baskerville Italic" charset="0"/>
            </a:endParaRPr>
          </a:p>
        </p:txBody>
      </p:sp>
      <p:sp>
        <p:nvSpPr>
          <p:cNvPr id="4" name="Text Placeholder 3"/>
          <p:cNvSpPr>
            <a:spLocks noGrp="1"/>
          </p:cNvSpPr>
          <p:nvPr>
            <p:ph type="body" sz="half" idx="2"/>
          </p:nvPr>
        </p:nvSpPr>
        <p:spPr>
          <a:xfrm>
            <a:off x="2549525" y="7634288"/>
            <a:ext cx="7802563" cy="1144587"/>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401003657"/>
      </p:ext>
    </p:extLst>
  </p:cSld>
  <p:clrMapOvr>
    <a:masterClrMapping/>
  </p:clrMapOvr>
  <p:transition/>
</p:sldLayout>
</file>

<file path=ppt/slideLayouts/slideLayout36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11703050"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841811476"/>
      </p:ext>
    </p:extLst>
  </p:cSld>
  <p:clrMapOvr>
    <a:masterClrMapping/>
  </p:clrMapOvr>
  <p:transition/>
</p:sldLayout>
</file>

<file path=ppt/slideLayouts/slideLayout36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8163" y="2276475"/>
            <a:ext cx="2925762" cy="64357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8624888"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284628353"/>
      </p:ext>
    </p:extLst>
  </p:cSld>
  <p:clrMapOvr>
    <a:masterClrMapping/>
  </p:clrMapOvr>
  <p:transition/>
</p:sldLayout>
</file>

<file path=ppt/slideLayouts/slideLayout36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smtClean="0"/>
              <a:t>Click to edit Master title style</a:t>
            </a:r>
            <a:endParaRPr lang="en-US"/>
          </a:p>
        </p:txBody>
      </p:sp>
      <p:sp>
        <p:nvSpPr>
          <p:cNvPr id="3" name="Subtitle 2"/>
          <p:cNvSpPr>
            <a:spLocks noGrp="1"/>
          </p:cNvSpPr>
          <p:nvPr>
            <p:ph type="subTitle" idx="1"/>
          </p:nvPr>
        </p:nvSpPr>
        <p:spPr>
          <a:xfrm>
            <a:off x="1951038" y="5527675"/>
            <a:ext cx="9102725" cy="2492375"/>
          </a:xfrm>
          <a:prstGeom prst="rect">
            <a:avLst/>
          </a:prstGeom>
        </p:spPr>
        <p:txBody>
          <a:bodyPr vert="horz"/>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1293224996"/>
      </p:ext>
    </p:extLst>
  </p:cSld>
  <p:clrMapOvr>
    <a:masterClrMapping/>
  </p:clrMapOvr>
  <p:transition/>
</p:sldLayout>
</file>

<file path=ppt/slideLayouts/slideLayout36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650875" y="2276475"/>
            <a:ext cx="11703050" cy="6435725"/>
          </a:xfrm>
          <a:prstGeom prst="rect">
            <a:avLst/>
          </a:prstGeom>
        </p:spPr>
        <p:txBody>
          <a:bodyPr vert="horz"/>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903613097"/>
      </p:ext>
    </p:extLst>
  </p:cSld>
  <p:clrMapOvr>
    <a:masterClrMapping/>
  </p:clrMapOvr>
  <p:transition/>
</p:sldLayout>
</file>

<file path=ppt/slideLayouts/slideLayout36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027113" y="4133850"/>
            <a:ext cx="11053762" cy="2133600"/>
          </a:xfrm>
          <a:prstGeom prst="rect">
            <a:avLst/>
          </a:prstGeom>
        </p:spPr>
        <p:txBody>
          <a:bodyPr vert="horz"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3771626348"/>
      </p:ext>
    </p:extLst>
  </p:cSld>
  <p:clrMapOvr>
    <a:masterClrMapping/>
  </p:clrMapOvr>
  <p:transition/>
</p:sldLayout>
</file>

<file path=ppt/slideLayouts/slideLayout36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50875"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578600"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818165007"/>
      </p:ext>
    </p:extLst>
  </p:cSld>
  <p:clrMapOvr>
    <a:masterClrMapping/>
  </p:clrMapOvr>
  <p:transition/>
</p:sldLayout>
</file>

<file path=ppt/slideLayouts/slideLayout36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50875" y="2182813"/>
            <a:ext cx="5745163"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50875" y="3092450"/>
            <a:ext cx="5745163"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605588" y="2182813"/>
            <a:ext cx="5748337"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5588" y="3092450"/>
            <a:ext cx="5748337"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333183644"/>
      </p:ext>
    </p:extLst>
  </p:cSld>
  <p:clrMapOvr>
    <a:masterClrMapping/>
  </p:clrMapOvr>
  <p:transition/>
</p:sldLayout>
</file>

<file path=ppt/slideLayouts/slideLayout36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3324714233"/>
      </p:ext>
    </p:extLst>
  </p:cSld>
  <p:clrMapOvr>
    <a:masterClrMapping/>
  </p:clrMapOvr>
  <p:transition/>
</p:sldLayout>
</file>

<file path=ppt/slideLayouts/slideLayout37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06628344"/>
      </p:ext>
    </p:extLst>
  </p:cSld>
  <p:clrMapOvr>
    <a:masterClrMapping/>
  </p:clrMapOvr>
  <p:transition/>
</p:sldLayout>
</file>

<file path=ppt/slideLayouts/slideLayout37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5084763" y="388938"/>
            <a:ext cx="7269162" cy="8323262"/>
          </a:xfrm>
          <a:prstGeom prst="rect">
            <a:avLst/>
          </a:prstGeom>
        </p:spPr>
        <p:txBody>
          <a:bodyPr vert="horz"/>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50875" y="2041525"/>
            <a:ext cx="4278313" cy="6670675"/>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813802927"/>
      </p:ext>
    </p:extLst>
  </p:cSld>
  <p:clrMapOvr>
    <a:masterClrMapping/>
  </p:clrMapOvr>
  <p:transition/>
</p:sldLayout>
</file>

<file path=ppt/slideLayouts/slideLayout37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549525" y="871538"/>
            <a:ext cx="7802563" cy="5851525"/>
          </a:xfrm>
          <a:prstGeom prst="rect">
            <a:avLst/>
          </a:prstGeom>
        </p:spPr>
        <p:txBody>
          <a:bodyPr vert="horz"/>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sym typeface="Baskerville Italic" charset="0"/>
            </a:endParaRPr>
          </a:p>
        </p:txBody>
      </p:sp>
      <p:sp>
        <p:nvSpPr>
          <p:cNvPr id="4" name="Text Placeholder 3"/>
          <p:cNvSpPr>
            <a:spLocks noGrp="1"/>
          </p:cNvSpPr>
          <p:nvPr>
            <p:ph type="body" sz="half" idx="2"/>
          </p:nvPr>
        </p:nvSpPr>
        <p:spPr>
          <a:xfrm>
            <a:off x="2549525" y="7634288"/>
            <a:ext cx="7802563" cy="1144587"/>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031710176"/>
      </p:ext>
    </p:extLst>
  </p:cSld>
  <p:clrMapOvr>
    <a:masterClrMapping/>
  </p:clrMapOvr>
  <p:transition/>
</p:sldLayout>
</file>

<file path=ppt/slideLayouts/slideLayout37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11703050"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860059304"/>
      </p:ext>
    </p:extLst>
  </p:cSld>
  <p:clrMapOvr>
    <a:masterClrMapping/>
  </p:clrMapOvr>
  <p:transition/>
</p:sldLayout>
</file>

<file path=ppt/slideLayouts/slideLayout37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8163" y="2276475"/>
            <a:ext cx="2925762" cy="64357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8624888"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170906978"/>
      </p:ext>
    </p:extLst>
  </p:cSld>
  <p:clrMapOvr>
    <a:masterClrMapping/>
  </p:clrMapOvr>
  <p:transition/>
</p:sldLayout>
</file>

<file path=ppt/slideLayouts/slideLayout37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smtClean="0"/>
              <a:t>Click to edit Master title style</a:t>
            </a:r>
            <a:endParaRPr lang="en-US"/>
          </a:p>
        </p:txBody>
      </p:sp>
      <p:sp>
        <p:nvSpPr>
          <p:cNvPr id="3" name="Subtitle 2"/>
          <p:cNvSpPr>
            <a:spLocks noGrp="1"/>
          </p:cNvSpPr>
          <p:nvPr>
            <p:ph type="subTitle" idx="1"/>
          </p:nvPr>
        </p:nvSpPr>
        <p:spPr>
          <a:xfrm>
            <a:off x="1951038" y="5527675"/>
            <a:ext cx="9102725" cy="2492375"/>
          </a:xfrm>
          <a:prstGeom prst="rect">
            <a:avLst/>
          </a:prstGeom>
        </p:spPr>
        <p:txBody>
          <a:bodyPr vert="horz"/>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1059584341"/>
      </p:ext>
    </p:extLst>
  </p:cSld>
  <p:clrMapOvr>
    <a:masterClrMapping/>
  </p:clrMapOvr>
  <p:transition/>
</p:sldLayout>
</file>

<file path=ppt/slideLayouts/slideLayout37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650875" y="2276475"/>
            <a:ext cx="11703050" cy="6435725"/>
          </a:xfrm>
          <a:prstGeom prst="rect">
            <a:avLst/>
          </a:prstGeom>
        </p:spPr>
        <p:txBody>
          <a:bodyPr vert="horz"/>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560047228"/>
      </p:ext>
    </p:extLst>
  </p:cSld>
  <p:clrMapOvr>
    <a:masterClrMapping/>
  </p:clrMapOvr>
  <p:transition/>
</p:sldLayout>
</file>

<file path=ppt/slideLayouts/slideLayout37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027113" y="4133850"/>
            <a:ext cx="11053762" cy="2133600"/>
          </a:xfrm>
          <a:prstGeom prst="rect">
            <a:avLst/>
          </a:prstGeom>
        </p:spPr>
        <p:txBody>
          <a:bodyPr vert="horz"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1206914044"/>
      </p:ext>
    </p:extLst>
  </p:cSld>
  <p:clrMapOvr>
    <a:masterClrMapping/>
  </p:clrMapOvr>
  <p:transition/>
</p:sldLayout>
</file>

<file path=ppt/slideLayouts/slideLayout37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50875"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578600"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90202897"/>
      </p:ext>
    </p:extLst>
  </p:cSld>
  <p:clrMapOvr>
    <a:masterClrMapping/>
  </p:clrMapOvr>
  <p:transition/>
</p:sldLayout>
</file>

<file path=ppt/slideLayouts/slideLayout37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50875" y="2182813"/>
            <a:ext cx="5745163"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50875" y="3092450"/>
            <a:ext cx="5745163"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605588" y="2182813"/>
            <a:ext cx="5748337"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5588" y="3092450"/>
            <a:ext cx="5748337"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5723906"/>
      </p:ext>
    </p:extLst>
  </p:cSld>
  <p:clrMapOvr>
    <a:masterClrMapping/>
  </p:clrMapOvr>
  <p:transition/>
</p:sldLayout>
</file>

<file path=ppt/slideLayouts/slideLayout38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2592563978"/>
      </p:ext>
    </p:extLst>
  </p:cSld>
  <p:clrMapOvr>
    <a:masterClrMapping/>
  </p:clrMapOvr>
  <p:transition/>
</p:sldLayout>
</file>

<file path=ppt/slideLayouts/slideLayout38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960433850"/>
      </p:ext>
    </p:extLst>
  </p:cSld>
  <p:clrMapOvr>
    <a:masterClrMapping/>
  </p:clrMapOvr>
  <p:transition/>
</p:sldLayout>
</file>

<file path=ppt/slideLayouts/slideLayout38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5084763" y="388938"/>
            <a:ext cx="7269162" cy="8323262"/>
          </a:xfrm>
          <a:prstGeom prst="rect">
            <a:avLst/>
          </a:prstGeom>
        </p:spPr>
        <p:txBody>
          <a:bodyPr vert="horz"/>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50875" y="2041525"/>
            <a:ext cx="4278313" cy="6670675"/>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34466245"/>
      </p:ext>
    </p:extLst>
  </p:cSld>
  <p:clrMapOvr>
    <a:masterClrMapping/>
  </p:clrMapOvr>
  <p:transition/>
</p:sldLayout>
</file>

<file path=ppt/slideLayouts/slideLayout38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549525" y="871538"/>
            <a:ext cx="7802563" cy="5851525"/>
          </a:xfrm>
          <a:prstGeom prst="rect">
            <a:avLst/>
          </a:prstGeom>
        </p:spPr>
        <p:txBody>
          <a:bodyPr vert="horz"/>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sym typeface="Baskerville Italic" charset="0"/>
            </a:endParaRPr>
          </a:p>
        </p:txBody>
      </p:sp>
      <p:sp>
        <p:nvSpPr>
          <p:cNvPr id="4" name="Text Placeholder 3"/>
          <p:cNvSpPr>
            <a:spLocks noGrp="1"/>
          </p:cNvSpPr>
          <p:nvPr>
            <p:ph type="body" sz="half" idx="2"/>
          </p:nvPr>
        </p:nvSpPr>
        <p:spPr>
          <a:xfrm>
            <a:off x="2549525" y="7634288"/>
            <a:ext cx="7802563" cy="1144587"/>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34882177"/>
      </p:ext>
    </p:extLst>
  </p:cSld>
  <p:clrMapOvr>
    <a:masterClrMapping/>
  </p:clrMapOvr>
  <p:transition/>
</p:sldLayout>
</file>

<file path=ppt/slideLayouts/slideLayout38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11703050"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759286912"/>
      </p:ext>
    </p:extLst>
  </p:cSld>
  <p:clrMapOvr>
    <a:masterClrMapping/>
  </p:clrMapOvr>
  <p:transition/>
</p:sldLayout>
</file>

<file path=ppt/slideLayouts/slideLayout38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8163" y="2276475"/>
            <a:ext cx="2925762" cy="64357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8624888"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566755144"/>
      </p:ext>
    </p:extLst>
  </p:cSld>
  <p:clrMapOvr>
    <a:masterClrMapping/>
  </p:clrMapOvr>
  <p:transition/>
</p:sldLayout>
</file>

<file path=ppt/slideLayouts/slideLayout38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smtClean="0"/>
              <a:t>Click to edit Master title style</a:t>
            </a:r>
            <a:endParaRPr lang="en-US"/>
          </a:p>
        </p:txBody>
      </p:sp>
      <p:sp>
        <p:nvSpPr>
          <p:cNvPr id="3" name="Subtitle 2"/>
          <p:cNvSpPr>
            <a:spLocks noGrp="1"/>
          </p:cNvSpPr>
          <p:nvPr>
            <p:ph type="subTitle" idx="1"/>
          </p:nvPr>
        </p:nvSpPr>
        <p:spPr>
          <a:xfrm>
            <a:off x="1951038" y="5527675"/>
            <a:ext cx="9102725" cy="2492375"/>
          </a:xfrm>
          <a:prstGeom prst="rect">
            <a:avLst/>
          </a:prstGeom>
        </p:spPr>
        <p:txBody>
          <a:bodyPr vert="horz"/>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3691789488"/>
      </p:ext>
    </p:extLst>
  </p:cSld>
  <p:clrMapOvr>
    <a:masterClrMapping/>
  </p:clrMapOvr>
  <p:transition/>
</p:sldLayout>
</file>

<file path=ppt/slideLayouts/slideLayout38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650875" y="2276475"/>
            <a:ext cx="11703050" cy="6435725"/>
          </a:xfrm>
          <a:prstGeom prst="rect">
            <a:avLst/>
          </a:prstGeom>
        </p:spPr>
        <p:txBody>
          <a:bodyPr vert="horz"/>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571116757"/>
      </p:ext>
    </p:extLst>
  </p:cSld>
  <p:clrMapOvr>
    <a:masterClrMapping/>
  </p:clrMapOvr>
  <p:transition/>
</p:sldLayout>
</file>

<file path=ppt/slideLayouts/slideLayout38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027113" y="4133850"/>
            <a:ext cx="11053762" cy="2133600"/>
          </a:xfrm>
          <a:prstGeom prst="rect">
            <a:avLst/>
          </a:prstGeom>
        </p:spPr>
        <p:txBody>
          <a:bodyPr vert="horz"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1833587886"/>
      </p:ext>
    </p:extLst>
  </p:cSld>
  <p:clrMapOvr>
    <a:masterClrMapping/>
  </p:clrMapOvr>
  <p:transition/>
</p:sldLayout>
</file>

<file path=ppt/slideLayouts/slideLayout38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50875"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578600"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707311363"/>
      </p:ext>
    </p:extLst>
  </p:cSld>
  <p:clrMapOvr>
    <a:masterClrMapping/>
  </p:clrMapOvr>
  <p:transition/>
</p:sldLayout>
</file>

<file path=ppt/slideLayouts/slideLayout39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50875" y="2182813"/>
            <a:ext cx="5745163"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50875" y="3092450"/>
            <a:ext cx="5745163"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605588" y="2182813"/>
            <a:ext cx="5748337"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5588" y="3092450"/>
            <a:ext cx="5748337"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699552147"/>
      </p:ext>
    </p:extLst>
  </p:cSld>
  <p:clrMapOvr>
    <a:masterClrMapping/>
  </p:clrMapOvr>
  <p:transition/>
</p:sldLayout>
</file>

<file path=ppt/slideLayouts/slideLayout39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549749363"/>
      </p:ext>
    </p:extLst>
  </p:cSld>
  <p:clrMapOvr>
    <a:masterClrMapping/>
  </p:clrMapOvr>
  <p:transition/>
</p:sldLayout>
</file>

<file path=ppt/slideLayouts/slideLayout39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13298497"/>
      </p:ext>
    </p:extLst>
  </p:cSld>
  <p:clrMapOvr>
    <a:masterClrMapping/>
  </p:clrMapOvr>
  <p:transition/>
</p:sldLayout>
</file>

<file path=ppt/slideLayouts/slideLayout39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5084763" y="388938"/>
            <a:ext cx="7269162" cy="8323262"/>
          </a:xfrm>
          <a:prstGeom prst="rect">
            <a:avLst/>
          </a:prstGeom>
        </p:spPr>
        <p:txBody>
          <a:bodyPr vert="horz"/>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50875" y="2041525"/>
            <a:ext cx="4278313" cy="6670675"/>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4078697754"/>
      </p:ext>
    </p:extLst>
  </p:cSld>
  <p:clrMapOvr>
    <a:masterClrMapping/>
  </p:clrMapOvr>
  <p:transition/>
</p:sldLayout>
</file>

<file path=ppt/slideLayouts/slideLayout39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549525" y="871538"/>
            <a:ext cx="7802563" cy="5851525"/>
          </a:xfrm>
          <a:prstGeom prst="rect">
            <a:avLst/>
          </a:prstGeom>
        </p:spPr>
        <p:txBody>
          <a:bodyPr vert="horz"/>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sym typeface="Baskerville Italic" charset="0"/>
            </a:endParaRPr>
          </a:p>
        </p:txBody>
      </p:sp>
      <p:sp>
        <p:nvSpPr>
          <p:cNvPr id="4" name="Text Placeholder 3"/>
          <p:cNvSpPr>
            <a:spLocks noGrp="1"/>
          </p:cNvSpPr>
          <p:nvPr>
            <p:ph type="body" sz="half" idx="2"/>
          </p:nvPr>
        </p:nvSpPr>
        <p:spPr>
          <a:xfrm>
            <a:off x="2549525" y="7634288"/>
            <a:ext cx="7802563" cy="1144587"/>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988502227"/>
      </p:ext>
    </p:extLst>
  </p:cSld>
  <p:clrMapOvr>
    <a:masterClrMapping/>
  </p:clrMapOvr>
  <p:transition/>
</p:sldLayout>
</file>

<file path=ppt/slideLayouts/slideLayout39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11703050"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060821749"/>
      </p:ext>
    </p:extLst>
  </p:cSld>
  <p:clrMapOvr>
    <a:masterClrMapping/>
  </p:clrMapOvr>
  <p:transition/>
</p:sldLayout>
</file>

<file path=ppt/slideLayouts/slideLayout39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8163" y="2276475"/>
            <a:ext cx="2925762" cy="64357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8624888"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171558803"/>
      </p:ext>
    </p:extLst>
  </p:cSld>
  <p:clrMapOvr>
    <a:masterClrMapping/>
  </p:clrMapOvr>
  <p:transition/>
</p:sldLayout>
</file>

<file path=ppt/slideLayouts/slideLayout39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smtClean="0"/>
              <a:t>Click to edit Master title style</a:t>
            </a:r>
            <a:endParaRPr lang="en-US"/>
          </a:p>
        </p:txBody>
      </p:sp>
      <p:sp>
        <p:nvSpPr>
          <p:cNvPr id="3" name="Subtitle 2"/>
          <p:cNvSpPr>
            <a:spLocks noGrp="1"/>
          </p:cNvSpPr>
          <p:nvPr>
            <p:ph type="subTitle" idx="1"/>
          </p:nvPr>
        </p:nvSpPr>
        <p:spPr>
          <a:xfrm>
            <a:off x="1951038" y="5527675"/>
            <a:ext cx="9102725" cy="2492375"/>
          </a:xfrm>
          <a:prstGeom prst="rect">
            <a:avLst/>
          </a:prstGeom>
        </p:spPr>
        <p:txBody>
          <a:bodyPr vert="horz"/>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794713734"/>
      </p:ext>
    </p:extLst>
  </p:cSld>
  <p:clrMapOvr>
    <a:masterClrMapping/>
  </p:clrMapOvr>
  <p:transition/>
</p:sldLayout>
</file>

<file path=ppt/slideLayouts/slideLayout39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650875" y="2276475"/>
            <a:ext cx="11703050" cy="6435725"/>
          </a:xfrm>
          <a:prstGeom prst="rect">
            <a:avLst/>
          </a:prstGeom>
        </p:spPr>
        <p:txBody>
          <a:bodyPr vert="horz"/>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509967726"/>
      </p:ext>
    </p:extLst>
  </p:cSld>
  <p:clrMapOvr>
    <a:masterClrMapping/>
  </p:clrMapOvr>
  <p:transition/>
</p:sldLayout>
</file>

<file path=ppt/slideLayouts/slideLayout39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027113" y="4133850"/>
            <a:ext cx="11053762" cy="2133600"/>
          </a:xfrm>
          <a:prstGeom prst="rect">
            <a:avLst/>
          </a:prstGeom>
        </p:spPr>
        <p:txBody>
          <a:bodyPr vert="horz"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2229098336"/>
      </p:ext>
    </p:extLst>
  </p:cSld>
  <p:clrMapOvr>
    <a:masterClrMapping/>
  </p:clrMapOvr>
  <p:transition/>
</p:sldLayout>
</file>

<file path=ppt/slideLayouts/slideLayout40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50875"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578600"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184074207"/>
      </p:ext>
    </p:extLst>
  </p:cSld>
  <p:clrMapOvr>
    <a:masterClrMapping/>
  </p:clrMapOvr>
  <p:transition/>
</p:sldLayout>
</file>

<file path=ppt/slideLayouts/slideLayout40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50875" y="2182813"/>
            <a:ext cx="5745163"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50875" y="3092450"/>
            <a:ext cx="5745163"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605588" y="2182813"/>
            <a:ext cx="5748337"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5588" y="3092450"/>
            <a:ext cx="5748337"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065737665"/>
      </p:ext>
    </p:extLst>
  </p:cSld>
  <p:clrMapOvr>
    <a:masterClrMapping/>
  </p:clrMapOvr>
  <p:transition/>
</p:sldLayout>
</file>

<file path=ppt/slideLayouts/slideLayout40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150675941"/>
      </p:ext>
    </p:extLst>
  </p:cSld>
  <p:clrMapOvr>
    <a:masterClrMapping/>
  </p:clrMapOvr>
  <p:transition/>
</p:sldLayout>
</file>

<file path=ppt/slideLayouts/slideLayout40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77282410"/>
      </p:ext>
    </p:extLst>
  </p:cSld>
  <p:clrMapOvr>
    <a:masterClrMapping/>
  </p:clrMapOvr>
  <p:transition/>
</p:sldLayout>
</file>

<file path=ppt/slideLayouts/slideLayout40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5084763" y="388938"/>
            <a:ext cx="7269162" cy="8323262"/>
          </a:xfrm>
          <a:prstGeom prst="rect">
            <a:avLst/>
          </a:prstGeom>
        </p:spPr>
        <p:txBody>
          <a:bodyPr vert="horz"/>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50875" y="2041525"/>
            <a:ext cx="4278313" cy="6670675"/>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649756013"/>
      </p:ext>
    </p:extLst>
  </p:cSld>
  <p:clrMapOvr>
    <a:masterClrMapping/>
  </p:clrMapOvr>
  <p:transition/>
</p:sldLayout>
</file>

<file path=ppt/slideLayouts/slideLayout40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549525" y="871538"/>
            <a:ext cx="7802563" cy="5851525"/>
          </a:xfrm>
          <a:prstGeom prst="rect">
            <a:avLst/>
          </a:prstGeom>
        </p:spPr>
        <p:txBody>
          <a:bodyPr vert="horz"/>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sym typeface="Baskerville Italic" charset="0"/>
            </a:endParaRPr>
          </a:p>
        </p:txBody>
      </p:sp>
      <p:sp>
        <p:nvSpPr>
          <p:cNvPr id="4" name="Text Placeholder 3"/>
          <p:cNvSpPr>
            <a:spLocks noGrp="1"/>
          </p:cNvSpPr>
          <p:nvPr>
            <p:ph type="body" sz="half" idx="2"/>
          </p:nvPr>
        </p:nvSpPr>
        <p:spPr>
          <a:xfrm>
            <a:off x="2549525" y="7634288"/>
            <a:ext cx="7802563" cy="1144587"/>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4042904675"/>
      </p:ext>
    </p:extLst>
  </p:cSld>
  <p:clrMapOvr>
    <a:masterClrMapping/>
  </p:clrMapOvr>
  <p:transition/>
</p:sldLayout>
</file>

<file path=ppt/slideLayouts/slideLayout40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11703050"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214066903"/>
      </p:ext>
    </p:extLst>
  </p:cSld>
  <p:clrMapOvr>
    <a:masterClrMapping/>
  </p:clrMapOvr>
  <p:transition/>
</p:sldLayout>
</file>

<file path=ppt/slideLayouts/slideLayout40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8163" y="2276475"/>
            <a:ext cx="2925762" cy="64357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8624888"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058590430"/>
      </p:ext>
    </p:extLst>
  </p:cSld>
  <p:clrMapOvr>
    <a:masterClrMapping/>
  </p:clrMapOvr>
  <p:transition/>
</p:sldLayout>
</file>

<file path=ppt/slideLayouts/slideLayout40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smtClean="0"/>
              <a:t>Click to edit Master title style</a:t>
            </a:r>
            <a:endParaRPr lang="en-US"/>
          </a:p>
        </p:txBody>
      </p:sp>
      <p:sp>
        <p:nvSpPr>
          <p:cNvPr id="3" name="Subtitle 2"/>
          <p:cNvSpPr>
            <a:spLocks noGrp="1"/>
          </p:cNvSpPr>
          <p:nvPr>
            <p:ph type="subTitle" idx="1"/>
          </p:nvPr>
        </p:nvSpPr>
        <p:spPr>
          <a:xfrm>
            <a:off x="1951038" y="5527675"/>
            <a:ext cx="9102725" cy="2492375"/>
          </a:xfrm>
          <a:prstGeom prst="rect">
            <a:avLst/>
          </a:prstGeom>
        </p:spPr>
        <p:txBody>
          <a:bodyPr vert="horz"/>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979496360"/>
      </p:ext>
    </p:extLst>
  </p:cSld>
  <p:clrMapOvr>
    <a:masterClrMapping/>
  </p:clrMapOvr>
  <p:transition/>
</p:sldLayout>
</file>

<file path=ppt/slideLayouts/slideLayout40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650875" y="2276475"/>
            <a:ext cx="11703050" cy="6435725"/>
          </a:xfrm>
          <a:prstGeom prst="rect">
            <a:avLst/>
          </a:prstGeom>
        </p:spPr>
        <p:txBody>
          <a:bodyPr vert="horz"/>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417849522"/>
      </p:ext>
    </p:extLst>
  </p:cSld>
  <p:clrMapOvr>
    <a:masterClrMapping/>
  </p:clrMapOvr>
  <p:transition/>
</p:sldLayout>
</file>

<file path=ppt/slideLayouts/slideLayout41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027113" y="4133850"/>
            <a:ext cx="11053762" cy="2133600"/>
          </a:xfrm>
          <a:prstGeom prst="rect">
            <a:avLst/>
          </a:prstGeom>
        </p:spPr>
        <p:txBody>
          <a:bodyPr vert="horz"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4151470333"/>
      </p:ext>
    </p:extLst>
  </p:cSld>
  <p:clrMapOvr>
    <a:masterClrMapping/>
  </p:clrMapOvr>
  <p:transition/>
</p:sldLayout>
</file>

<file path=ppt/slideLayouts/slideLayout41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50875"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578600"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809385206"/>
      </p:ext>
    </p:extLst>
  </p:cSld>
  <p:clrMapOvr>
    <a:masterClrMapping/>
  </p:clrMapOvr>
  <p:transition/>
</p:sldLayout>
</file>

<file path=ppt/slideLayouts/slideLayout41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50875" y="2182813"/>
            <a:ext cx="5745163"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50875" y="3092450"/>
            <a:ext cx="5745163"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605588" y="2182813"/>
            <a:ext cx="5748337"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5588" y="3092450"/>
            <a:ext cx="5748337"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964338290"/>
      </p:ext>
    </p:extLst>
  </p:cSld>
  <p:clrMapOvr>
    <a:masterClrMapping/>
  </p:clrMapOvr>
  <p:transition/>
</p:sldLayout>
</file>

<file path=ppt/slideLayouts/slideLayout41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3286690582"/>
      </p:ext>
    </p:extLst>
  </p:cSld>
  <p:clrMapOvr>
    <a:masterClrMapping/>
  </p:clrMapOvr>
  <p:transition/>
</p:sldLayout>
</file>

<file path=ppt/slideLayouts/slideLayout41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142127254"/>
      </p:ext>
    </p:extLst>
  </p:cSld>
  <p:clrMapOvr>
    <a:masterClrMapping/>
  </p:clrMapOvr>
  <p:transition/>
</p:sldLayout>
</file>

<file path=ppt/slideLayouts/slideLayout41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5084763" y="388938"/>
            <a:ext cx="7269162" cy="8323262"/>
          </a:xfrm>
          <a:prstGeom prst="rect">
            <a:avLst/>
          </a:prstGeom>
        </p:spPr>
        <p:txBody>
          <a:bodyPr vert="horz"/>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50875" y="2041525"/>
            <a:ext cx="4278313" cy="6670675"/>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80048987"/>
      </p:ext>
    </p:extLst>
  </p:cSld>
  <p:clrMapOvr>
    <a:masterClrMapping/>
  </p:clrMapOvr>
  <p:transition/>
</p:sldLayout>
</file>

<file path=ppt/slideLayouts/slideLayout41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549525" y="871538"/>
            <a:ext cx="7802563" cy="5851525"/>
          </a:xfrm>
          <a:prstGeom prst="rect">
            <a:avLst/>
          </a:prstGeom>
        </p:spPr>
        <p:txBody>
          <a:bodyPr vert="horz"/>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sym typeface="Baskerville Italic" charset="0"/>
            </a:endParaRPr>
          </a:p>
        </p:txBody>
      </p:sp>
      <p:sp>
        <p:nvSpPr>
          <p:cNvPr id="4" name="Text Placeholder 3"/>
          <p:cNvSpPr>
            <a:spLocks noGrp="1"/>
          </p:cNvSpPr>
          <p:nvPr>
            <p:ph type="body" sz="half" idx="2"/>
          </p:nvPr>
        </p:nvSpPr>
        <p:spPr>
          <a:xfrm>
            <a:off x="2549525" y="7634288"/>
            <a:ext cx="7802563" cy="1144587"/>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165828754"/>
      </p:ext>
    </p:extLst>
  </p:cSld>
  <p:clrMapOvr>
    <a:masterClrMapping/>
  </p:clrMapOvr>
  <p:transition/>
</p:sldLayout>
</file>

<file path=ppt/slideLayouts/slideLayout41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11703050"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01127971"/>
      </p:ext>
    </p:extLst>
  </p:cSld>
  <p:clrMapOvr>
    <a:masterClrMapping/>
  </p:clrMapOvr>
  <p:transition/>
</p:sldLayout>
</file>

<file path=ppt/slideLayouts/slideLayout41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8163" y="2276475"/>
            <a:ext cx="2925762" cy="64357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8624888"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924516045"/>
      </p:ext>
    </p:extLst>
  </p:cSld>
  <p:clrMapOvr>
    <a:masterClrMapping/>
  </p:clrMapOvr>
  <p:transition/>
</p:sldLayout>
</file>

<file path=ppt/slideLayouts/slideLayout41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smtClean="0"/>
              <a:t>Click to edit Master title style</a:t>
            </a:r>
            <a:endParaRPr lang="en-US"/>
          </a:p>
        </p:txBody>
      </p:sp>
      <p:sp>
        <p:nvSpPr>
          <p:cNvPr id="3" name="Subtitle 2"/>
          <p:cNvSpPr>
            <a:spLocks noGrp="1"/>
          </p:cNvSpPr>
          <p:nvPr>
            <p:ph type="subTitle" idx="1"/>
          </p:nvPr>
        </p:nvSpPr>
        <p:spPr>
          <a:xfrm>
            <a:off x="1951038" y="5527675"/>
            <a:ext cx="9102725" cy="2492375"/>
          </a:xfrm>
          <a:prstGeom prst="rect">
            <a:avLst/>
          </a:prstGeom>
        </p:spPr>
        <p:txBody>
          <a:bodyPr vert="horz"/>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2391607152"/>
      </p:ext>
    </p:extLst>
  </p:cSld>
  <p:clrMapOvr>
    <a:masterClrMapping/>
  </p:clrMapOvr>
  <p:transition/>
</p:sldLayout>
</file>

<file path=ppt/slideLayouts/slideLayout4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650875" y="2276475"/>
            <a:ext cx="11703050" cy="6435725"/>
          </a:xfrm>
          <a:prstGeom prst="rect">
            <a:avLst/>
          </a:prstGeom>
        </p:spPr>
        <p:txBody>
          <a:bodyPr vert="horz"/>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01598805"/>
      </p:ext>
    </p:extLst>
  </p:cSld>
  <p:clrMapOvr>
    <a:masterClrMapping/>
  </p:clrMapOvr>
  <p:transition/>
</p:sldLayout>
</file>

<file path=ppt/slideLayouts/slideLayout42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027113" y="4133850"/>
            <a:ext cx="11053762" cy="2133600"/>
          </a:xfrm>
          <a:prstGeom prst="rect">
            <a:avLst/>
          </a:prstGeom>
        </p:spPr>
        <p:txBody>
          <a:bodyPr vert="horz"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1224189102"/>
      </p:ext>
    </p:extLst>
  </p:cSld>
  <p:clrMapOvr>
    <a:masterClrMapping/>
  </p:clrMapOvr>
  <p:transition/>
</p:sldLayout>
</file>

<file path=ppt/slideLayouts/slideLayout4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50875"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578600"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004442972"/>
      </p:ext>
    </p:extLst>
  </p:cSld>
  <p:clrMapOvr>
    <a:masterClrMapping/>
  </p:clrMapOvr>
  <p:transition/>
</p:sldLayout>
</file>

<file path=ppt/slideLayouts/slideLayout42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50875" y="2182813"/>
            <a:ext cx="5745163"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50875" y="3092450"/>
            <a:ext cx="5745163"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605588" y="2182813"/>
            <a:ext cx="5748337"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5588" y="3092450"/>
            <a:ext cx="5748337"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660974720"/>
      </p:ext>
    </p:extLst>
  </p:cSld>
  <p:clrMapOvr>
    <a:masterClrMapping/>
  </p:clrMapOvr>
  <p:transition/>
</p:sldLayout>
</file>

<file path=ppt/slideLayouts/slideLayout4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3796476980"/>
      </p:ext>
    </p:extLst>
  </p:cSld>
  <p:clrMapOvr>
    <a:masterClrMapping/>
  </p:clrMapOvr>
  <p:transition/>
</p:sldLayout>
</file>

<file path=ppt/slideLayouts/slideLayout42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321099475"/>
      </p:ext>
    </p:extLst>
  </p:cSld>
  <p:clrMapOvr>
    <a:masterClrMapping/>
  </p:clrMapOvr>
  <p:transition/>
</p:sldLayout>
</file>

<file path=ppt/slideLayouts/slideLayout42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5084763" y="388938"/>
            <a:ext cx="7269162" cy="8323262"/>
          </a:xfrm>
          <a:prstGeom prst="rect">
            <a:avLst/>
          </a:prstGeom>
        </p:spPr>
        <p:txBody>
          <a:bodyPr vert="horz"/>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50875" y="2041525"/>
            <a:ext cx="4278313" cy="6670675"/>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484937050"/>
      </p:ext>
    </p:extLst>
  </p:cSld>
  <p:clrMapOvr>
    <a:masterClrMapping/>
  </p:clrMapOvr>
  <p:transition/>
</p:sldLayout>
</file>

<file path=ppt/slideLayouts/slideLayout42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549525" y="871538"/>
            <a:ext cx="7802563" cy="5851525"/>
          </a:xfrm>
          <a:prstGeom prst="rect">
            <a:avLst/>
          </a:prstGeom>
        </p:spPr>
        <p:txBody>
          <a:bodyPr vert="horz"/>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sym typeface="Baskerville Italic" charset="0"/>
            </a:endParaRPr>
          </a:p>
        </p:txBody>
      </p:sp>
      <p:sp>
        <p:nvSpPr>
          <p:cNvPr id="4" name="Text Placeholder 3"/>
          <p:cNvSpPr>
            <a:spLocks noGrp="1"/>
          </p:cNvSpPr>
          <p:nvPr>
            <p:ph type="body" sz="half" idx="2"/>
          </p:nvPr>
        </p:nvSpPr>
        <p:spPr>
          <a:xfrm>
            <a:off x="2549525" y="7634288"/>
            <a:ext cx="7802563" cy="1144587"/>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360914728"/>
      </p:ext>
    </p:extLst>
  </p:cSld>
  <p:clrMapOvr>
    <a:masterClrMapping/>
  </p:clrMapOvr>
  <p:transition/>
</p:sldLayout>
</file>

<file path=ppt/slideLayouts/slideLayout42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11703050"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261222833"/>
      </p:ext>
    </p:extLst>
  </p:cSld>
  <p:clrMapOvr>
    <a:masterClrMapping/>
  </p:clrMapOvr>
  <p:transition/>
</p:sldLayout>
</file>

<file path=ppt/slideLayouts/slideLayout42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8163" y="2276475"/>
            <a:ext cx="2925762" cy="64357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8624888"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741487851"/>
      </p:ext>
    </p:extLst>
  </p:cSld>
  <p:clrMapOvr>
    <a:masterClrMapping/>
  </p:clrMapOvr>
  <p:transition/>
</p:sldLayout>
</file>

<file path=ppt/slideLayouts/slideLayout43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a:prstGeom prst="rect">
            <a:avLst/>
          </a:prstGeom>
        </p:spPr>
        <p:txBody>
          <a:bodyPr vert="horz"/>
          <a:lstStyle/>
          <a:p>
            <a:r>
              <a:rPr lang="en-US" smtClean="0"/>
              <a:t>Click to edit Master title style</a:t>
            </a:r>
            <a:endParaRPr lang="en-US"/>
          </a:p>
        </p:txBody>
      </p:sp>
      <p:sp>
        <p:nvSpPr>
          <p:cNvPr id="3" name="Subtitle 2"/>
          <p:cNvSpPr>
            <a:spLocks noGrp="1"/>
          </p:cNvSpPr>
          <p:nvPr>
            <p:ph type="subTitle" idx="1"/>
          </p:nvPr>
        </p:nvSpPr>
        <p:spPr>
          <a:xfrm>
            <a:off x="1951038" y="5527675"/>
            <a:ext cx="9102725" cy="249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1918594976"/>
      </p:ext>
    </p:extLst>
  </p:cSld>
  <p:clrMapOvr>
    <a:masterClrMapping/>
  </p:clrMapOvr>
  <p:transition/>
</p:sldLayout>
</file>

<file path=ppt/slideLayouts/slideLayout43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vert="horz"/>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131783802"/>
      </p:ext>
    </p:extLst>
  </p:cSld>
  <p:clrMapOvr>
    <a:masterClrMapping/>
  </p:clrMapOvr>
  <p:transition/>
</p:sldLayout>
</file>

<file path=ppt/slideLayouts/slideLayout43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a:prstGeom prst="rect">
            <a:avLst/>
          </a:prstGeom>
        </p:spPr>
        <p:txBody>
          <a:bodyPr vert="horz"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027113" y="4133850"/>
            <a:ext cx="11053762" cy="21336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3312614314"/>
      </p:ext>
    </p:extLst>
  </p:cSld>
  <p:clrMapOvr>
    <a:masterClrMapping/>
  </p:clrMapOvr>
  <p:transition/>
</p:sldLayout>
</file>

<file path=ppt/slideLayouts/slideLayout43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vert="horz"/>
          <a:lstStyle/>
          <a:p>
            <a:r>
              <a:rPr lang="en-US" smtClean="0"/>
              <a:t>Click to edit Master title style</a:t>
            </a:r>
            <a:endParaRPr lang="en-US"/>
          </a:p>
        </p:txBody>
      </p:sp>
      <p:sp>
        <p:nvSpPr>
          <p:cNvPr id="3" name="Content Placeholder 2"/>
          <p:cNvSpPr>
            <a:spLocks noGrp="1"/>
          </p:cNvSpPr>
          <p:nvPr>
            <p:ph sz="half" idx="1"/>
          </p:nvPr>
        </p:nvSpPr>
        <p:spPr>
          <a:xfrm>
            <a:off x="762000" y="723900"/>
            <a:ext cx="5664200" cy="8293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578600" y="723900"/>
            <a:ext cx="5664200" cy="8293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360570130"/>
      </p:ext>
    </p:extLst>
  </p:cSld>
  <p:clrMapOvr>
    <a:masterClrMapping/>
  </p:clrMapOvr>
  <p:transition/>
</p:sldLayout>
</file>

<file path=ppt/slideLayouts/slideLayout43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vert="horz"/>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50875" y="2182813"/>
            <a:ext cx="5745163"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50875" y="3092450"/>
            <a:ext cx="5745163"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605588" y="2182813"/>
            <a:ext cx="5748337"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5588" y="3092450"/>
            <a:ext cx="5748337"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054143118"/>
      </p:ext>
    </p:extLst>
  </p:cSld>
  <p:clrMapOvr>
    <a:masterClrMapping/>
  </p:clrMapOvr>
  <p:transition/>
</p:sldLayout>
</file>

<file path=ppt/slideLayouts/slideLayout43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vert="horz"/>
          <a:lstStyle/>
          <a:p>
            <a:r>
              <a:rPr lang="en-US" smtClean="0"/>
              <a:t>Click to edit Master title style</a:t>
            </a:r>
            <a:endParaRPr lang="en-US"/>
          </a:p>
        </p:txBody>
      </p:sp>
    </p:spTree>
    <p:extLst>
      <p:ext uri="{BB962C8B-B14F-4D97-AF65-F5344CB8AC3E}">
        <p14:creationId xmlns:p14="http://schemas.microsoft.com/office/powerpoint/2010/main" val="1304405104"/>
      </p:ext>
    </p:extLst>
  </p:cSld>
  <p:clrMapOvr>
    <a:masterClrMapping/>
  </p:clrMapOvr>
  <p:transition/>
</p:sldLayout>
</file>

<file path=ppt/slideLayouts/slideLayout43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467502023"/>
      </p:ext>
    </p:extLst>
  </p:cSld>
  <p:clrMapOvr>
    <a:masterClrMapping/>
  </p:clrMapOvr>
  <p:transition/>
</p:sldLayout>
</file>

<file path=ppt/slideLayouts/slideLayout43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a:prstGeom prst="rect">
            <a:avLst/>
          </a:prstGeom>
        </p:spPr>
        <p:txBody>
          <a:bodyPr vert="horz"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5084763" y="388938"/>
            <a:ext cx="7269162" cy="8323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50875" y="2041525"/>
            <a:ext cx="4278313" cy="66706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4188114041"/>
      </p:ext>
    </p:extLst>
  </p:cSld>
  <p:clrMapOvr>
    <a:masterClrMapping/>
  </p:clrMapOvr>
  <p:transition/>
</p:sldLayout>
</file>

<file path=ppt/slideLayouts/slideLayout43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a:prstGeom prst="rect">
            <a:avLst/>
          </a:prstGeom>
        </p:spPr>
        <p:txBody>
          <a:bodyPr vert="horz"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549525" y="871538"/>
            <a:ext cx="7802563" cy="5851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sym typeface="Palatino" charset="0"/>
            </a:endParaRPr>
          </a:p>
        </p:txBody>
      </p:sp>
      <p:sp>
        <p:nvSpPr>
          <p:cNvPr id="4" name="Text Placeholder 3"/>
          <p:cNvSpPr>
            <a:spLocks noGrp="1"/>
          </p:cNvSpPr>
          <p:nvPr>
            <p:ph type="body" sz="half" idx="2"/>
          </p:nvPr>
        </p:nvSpPr>
        <p:spPr>
          <a:xfrm>
            <a:off x="2549525" y="7634288"/>
            <a:ext cx="7802563" cy="1144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600834889"/>
      </p:ext>
    </p:extLst>
  </p:cSld>
  <p:clrMapOvr>
    <a:masterClrMapping/>
  </p:clrMapOvr>
  <p:transition/>
</p:sldLayout>
</file>

<file path=ppt/slideLayouts/slideLayout43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a:prstGeom prst="rect">
            <a:avLst/>
          </a:prstGeom>
        </p:spPr>
        <p:txBody>
          <a:bodyPr vert="horz"/>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857387042"/>
      </p:ext>
    </p:extLst>
  </p:cSld>
  <p:clrMapOvr>
    <a:masterClrMapping/>
  </p:clrMapOvr>
  <p:transition/>
</p:sldLayout>
</file>

<file path=ppt/slideLayouts/slideLayout44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8163" y="390525"/>
            <a:ext cx="2925762" cy="862647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390525"/>
            <a:ext cx="8624888" cy="86264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943490529"/>
      </p:ext>
    </p:extLst>
  </p:cSld>
  <p:clrMapOvr>
    <a:masterClrMapping/>
  </p:clrMapOvr>
  <p:transition/>
</p:sldLayout>
</file>

<file path=ppt/slideLayouts/slideLayout44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smtClean="0"/>
              <a:t>Click to edit Master title style</a:t>
            </a:r>
            <a:endParaRPr lang="en-US"/>
          </a:p>
        </p:txBody>
      </p:sp>
      <p:sp>
        <p:nvSpPr>
          <p:cNvPr id="3" name="Subtitle 2"/>
          <p:cNvSpPr>
            <a:spLocks noGrp="1"/>
          </p:cNvSpPr>
          <p:nvPr>
            <p:ph type="subTitle" idx="1"/>
          </p:nvPr>
        </p:nvSpPr>
        <p:spPr>
          <a:xfrm>
            <a:off x="1951038" y="5527675"/>
            <a:ext cx="9102725" cy="2492375"/>
          </a:xfrm>
          <a:prstGeom prst="rect">
            <a:avLst/>
          </a:prstGeom>
        </p:spPr>
        <p:txBody>
          <a:bodyPr vert="horz"/>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1981018034"/>
      </p:ext>
    </p:extLst>
  </p:cSld>
  <p:clrMapOvr>
    <a:masterClrMapping/>
  </p:clrMapOvr>
  <p:transition/>
</p:sldLayout>
</file>

<file path=ppt/slideLayouts/slideLayout44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650875" y="2276475"/>
            <a:ext cx="11703050" cy="6435725"/>
          </a:xfrm>
          <a:prstGeom prst="rect">
            <a:avLst/>
          </a:prstGeom>
        </p:spPr>
        <p:txBody>
          <a:bodyPr vert="horz"/>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73386604"/>
      </p:ext>
    </p:extLst>
  </p:cSld>
  <p:clrMapOvr>
    <a:masterClrMapping/>
  </p:clrMapOvr>
  <p:transition/>
</p:sldLayout>
</file>

<file path=ppt/slideLayouts/slideLayout44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027113" y="4133850"/>
            <a:ext cx="11053762" cy="2133600"/>
          </a:xfrm>
          <a:prstGeom prst="rect">
            <a:avLst/>
          </a:prstGeom>
        </p:spPr>
        <p:txBody>
          <a:bodyPr vert="horz"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747564912"/>
      </p:ext>
    </p:extLst>
  </p:cSld>
  <p:clrMapOvr>
    <a:masterClrMapping/>
  </p:clrMapOvr>
  <p:transition/>
</p:sldLayout>
</file>

<file path=ppt/slideLayouts/slideLayout44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50875"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578600"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443240335"/>
      </p:ext>
    </p:extLst>
  </p:cSld>
  <p:clrMapOvr>
    <a:masterClrMapping/>
  </p:clrMapOvr>
  <p:transition/>
</p:sldLayout>
</file>

<file path=ppt/slideLayouts/slideLayout44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50875" y="2182813"/>
            <a:ext cx="5745163"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50875" y="3092450"/>
            <a:ext cx="5745163"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605588" y="2182813"/>
            <a:ext cx="5748337"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5588" y="3092450"/>
            <a:ext cx="5748337"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663719106"/>
      </p:ext>
    </p:extLst>
  </p:cSld>
  <p:clrMapOvr>
    <a:masterClrMapping/>
  </p:clrMapOvr>
  <p:transition/>
</p:sldLayout>
</file>

<file path=ppt/slideLayouts/slideLayout44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2011425043"/>
      </p:ext>
    </p:extLst>
  </p:cSld>
  <p:clrMapOvr>
    <a:masterClrMapping/>
  </p:clrMapOvr>
  <p:transition/>
</p:sldLayout>
</file>

<file path=ppt/slideLayouts/slideLayout44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25230606"/>
      </p:ext>
    </p:extLst>
  </p:cSld>
  <p:clrMapOvr>
    <a:masterClrMapping/>
  </p:clrMapOvr>
  <p:transition/>
</p:sldLayout>
</file>

<file path=ppt/slideLayouts/slideLayout44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5084763" y="388938"/>
            <a:ext cx="7269162" cy="8323262"/>
          </a:xfrm>
          <a:prstGeom prst="rect">
            <a:avLst/>
          </a:prstGeom>
        </p:spPr>
        <p:txBody>
          <a:bodyPr vert="horz"/>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50875" y="2041525"/>
            <a:ext cx="4278313" cy="6670675"/>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903765706"/>
      </p:ext>
    </p:extLst>
  </p:cSld>
  <p:clrMapOvr>
    <a:masterClrMapping/>
  </p:clrMapOvr>
  <p:transition/>
</p:sldLayout>
</file>

<file path=ppt/slideLayouts/slideLayout44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549525" y="871538"/>
            <a:ext cx="7802563" cy="5851525"/>
          </a:xfrm>
          <a:prstGeom prst="rect">
            <a:avLst/>
          </a:prstGeom>
        </p:spPr>
        <p:txBody>
          <a:bodyPr vert="horz"/>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sym typeface="Baskerville Italic" charset="0"/>
            </a:endParaRPr>
          </a:p>
        </p:txBody>
      </p:sp>
      <p:sp>
        <p:nvSpPr>
          <p:cNvPr id="4" name="Text Placeholder 3"/>
          <p:cNvSpPr>
            <a:spLocks noGrp="1"/>
          </p:cNvSpPr>
          <p:nvPr>
            <p:ph type="body" sz="half" idx="2"/>
          </p:nvPr>
        </p:nvSpPr>
        <p:spPr>
          <a:xfrm>
            <a:off x="2549525" y="7634288"/>
            <a:ext cx="7802563" cy="1144587"/>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896913742"/>
      </p:ext>
    </p:extLst>
  </p:cSld>
  <p:clrMapOvr>
    <a:masterClrMapping/>
  </p:clrMapOvr>
  <p:transition/>
</p:sldLayout>
</file>

<file path=ppt/slideLayouts/slideLayout45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11703050"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596371416"/>
      </p:ext>
    </p:extLst>
  </p:cSld>
  <p:clrMapOvr>
    <a:masterClrMapping/>
  </p:clrMapOvr>
  <p:transition/>
</p:sldLayout>
</file>

<file path=ppt/slideLayouts/slideLayout45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8163" y="2276475"/>
            <a:ext cx="2925762" cy="64357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8624888"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541336116"/>
      </p:ext>
    </p:extLst>
  </p:cSld>
  <p:clrMapOvr>
    <a:masterClrMapping/>
  </p:clrMapOvr>
  <p:transition/>
</p:sldLayout>
</file>

<file path=ppt/slideLayouts/slideLayout45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smtClean="0"/>
              <a:t>Click to edit Master title style</a:t>
            </a:r>
            <a:endParaRPr lang="en-US"/>
          </a:p>
        </p:txBody>
      </p:sp>
      <p:sp>
        <p:nvSpPr>
          <p:cNvPr id="3" name="Subtitle 2"/>
          <p:cNvSpPr>
            <a:spLocks noGrp="1"/>
          </p:cNvSpPr>
          <p:nvPr>
            <p:ph type="subTitle" idx="1"/>
          </p:nvPr>
        </p:nvSpPr>
        <p:spPr>
          <a:xfrm>
            <a:off x="1951038" y="5527675"/>
            <a:ext cx="9102725" cy="2492375"/>
          </a:xfrm>
          <a:prstGeom prst="rect">
            <a:avLst/>
          </a:prstGeom>
        </p:spPr>
        <p:txBody>
          <a:bodyPr vert="horz"/>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757588335"/>
      </p:ext>
    </p:extLst>
  </p:cSld>
  <p:clrMapOvr>
    <a:masterClrMapping/>
  </p:clrMapOvr>
  <p:transition/>
</p:sldLayout>
</file>

<file path=ppt/slideLayouts/slideLayout45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650875" y="2276475"/>
            <a:ext cx="11703050" cy="6435725"/>
          </a:xfrm>
          <a:prstGeom prst="rect">
            <a:avLst/>
          </a:prstGeom>
        </p:spPr>
        <p:txBody>
          <a:bodyPr vert="horz"/>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90474807"/>
      </p:ext>
    </p:extLst>
  </p:cSld>
  <p:clrMapOvr>
    <a:masterClrMapping/>
  </p:clrMapOvr>
  <p:transition/>
</p:sldLayout>
</file>

<file path=ppt/slideLayouts/slideLayout45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027113" y="4133850"/>
            <a:ext cx="11053762" cy="2133600"/>
          </a:xfrm>
          <a:prstGeom prst="rect">
            <a:avLst/>
          </a:prstGeom>
        </p:spPr>
        <p:txBody>
          <a:bodyPr vert="horz"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1571026258"/>
      </p:ext>
    </p:extLst>
  </p:cSld>
  <p:clrMapOvr>
    <a:masterClrMapping/>
  </p:clrMapOvr>
  <p:transition/>
</p:sldLayout>
</file>

<file path=ppt/slideLayouts/slideLayout45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50875"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578600"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297430940"/>
      </p:ext>
    </p:extLst>
  </p:cSld>
  <p:clrMapOvr>
    <a:masterClrMapping/>
  </p:clrMapOvr>
  <p:transition/>
</p:sldLayout>
</file>

<file path=ppt/slideLayouts/slideLayout45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50875" y="2182813"/>
            <a:ext cx="5745163"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50875" y="3092450"/>
            <a:ext cx="5745163"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605588" y="2182813"/>
            <a:ext cx="5748337"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5588" y="3092450"/>
            <a:ext cx="5748337"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802571499"/>
      </p:ext>
    </p:extLst>
  </p:cSld>
  <p:clrMapOvr>
    <a:masterClrMapping/>
  </p:clrMapOvr>
  <p:transition/>
</p:sldLayout>
</file>

<file path=ppt/slideLayouts/slideLayout45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2194593603"/>
      </p:ext>
    </p:extLst>
  </p:cSld>
  <p:clrMapOvr>
    <a:masterClrMapping/>
  </p:clrMapOvr>
  <p:transition/>
</p:sldLayout>
</file>

<file path=ppt/slideLayouts/slideLayout45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733041545"/>
      </p:ext>
    </p:extLst>
  </p:cSld>
  <p:clrMapOvr>
    <a:masterClrMapping/>
  </p:clrMapOvr>
  <p:transition/>
</p:sldLayout>
</file>

<file path=ppt/slideLayouts/slideLayout45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5084763" y="388938"/>
            <a:ext cx="7269162" cy="8323262"/>
          </a:xfrm>
          <a:prstGeom prst="rect">
            <a:avLst/>
          </a:prstGeom>
        </p:spPr>
        <p:txBody>
          <a:bodyPr vert="horz"/>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50875" y="2041525"/>
            <a:ext cx="4278313" cy="6670675"/>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508333736"/>
      </p:ext>
    </p:extLst>
  </p:cSld>
  <p:clrMapOvr>
    <a:masterClrMapping/>
  </p:clrMapOvr>
  <p:transition/>
</p:sldLayout>
</file>

<file path=ppt/slideLayouts/slideLayout46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549525" y="871538"/>
            <a:ext cx="7802563" cy="5851525"/>
          </a:xfrm>
          <a:prstGeom prst="rect">
            <a:avLst/>
          </a:prstGeom>
        </p:spPr>
        <p:txBody>
          <a:bodyPr vert="horz"/>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sym typeface="Baskerville Italic" charset="0"/>
            </a:endParaRPr>
          </a:p>
        </p:txBody>
      </p:sp>
      <p:sp>
        <p:nvSpPr>
          <p:cNvPr id="4" name="Text Placeholder 3"/>
          <p:cNvSpPr>
            <a:spLocks noGrp="1"/>
          </p:cNvSpPr>
          <p:nvPr>
            <p:ph type="body" sz="half" idx="2"/>
          </p:nvPr>
        </p:nvSpPr>
        <p:spPr>
          <a:xfrm>
            <a:off x="2549525" y="7634288"/>
            <a:ext cx="7802563" cy="1144587"/>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4162426701"/>
      </p:ext>
    </p:extLst>
  </p:cSld>
  <p:clrMapOvr>
    <a:masterClrMapping/>
  </p:clrMapOvr>
  <p:transition/>
</p:sldLayout>
</file>

<file path=ppt/slideLayouts/slideLayout46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11703050"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946505186"/>
      </p:ext>
    </p:extLst>
  </p:cSld>
  <p:clrMapOvr>
    <a:masterClrMapping/>
  </p:clrMapOvr>
  <p:transition/>
</p:sldLayout>
</file>

<file path=ppt/slideLayouts/slideLayout46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8163" y="2276475"/>
            <a:ext cx="2925762" cy="64357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8624888"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02011099"/>
      </p:ext>
    </p:extLst>
  </p:cSld>
  <p:clrMapOvr>
    <a:masterClrMapping/>
  </p:clrMapOvr>
  <p:transition/>
</p:sldLayout>
</file>

<file path=ppt/slideLayouts/slideLayout46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smtClean="0"/>
              <a:t>Click to edit Master title style</a:t>
            </a:r>
            <a:endParaRPr lang="en-US"/>
          </a:p>
        </p:txBody>
      </p:sp>
      <p:sp>
        <p:nvSpPr>
          <p:cNvPr id="3" name="Subtitle 2"/>
          <p:cNvSpPr>
            <a:spLocks noGrp="1"/>
          </p:cNvSpPr>
          <p:nvPr>
            <p:ph type="subTitle" idx="1"/>
          </p:nvPr>
        </p:nvSpPr>
        <p:spPr>
          <a:xfrm>
            <a:off x="1951038" y="5527675"/>
            <a:ext cx="9102725" cy="2492375"/>
          </a:xfrm>
          <a:prstGeom prst="rect">
            <a:avLst/>
          </a:prstGeom>
        </p:spPr>
        <p:txBody>
          <a:bodyPr vert="horz"/>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2596289117"/>
      </p:ext>
    </p:extLst>
  </p:cSld>
  <p:clrMapOvr>
    <a:masterClrMapping/>
  </p:clrMapOvr>
  <p:transition/>
</p:sldLayout>
</file>

<file path=ppt/slideLayouts/slideLayout46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650875" y="2276475"/>
            <a:ext cx="11703050" cy="6435725"/>
          </a:xfrm>
          <a:prstGeom prst="rect">
            <a:avLst/>
          </a:prstGeom>
        </p:spPr>
        <p:txBody>
          <a:bodyPr vert="horz"/>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736324847"/>
      </p:ext>
    </p:extLst>
  </p:cSld>
  <p:clrMapOvr>
    <a:masterClrMapping/>
  </p:clrMapOvr>
  <p:transition/>
</p:sldLayout>
</file>

<file path=ppt/slideLayouts/slideLayout46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027113" y="4133850"/>
            <a:ext cx="11053762" cy="2133600"/>
          </a:xfrm>
          <a:prstGeom prst="rect">
            <a:avLst/>
          </a:prstGeom>
        </p:spPr>
        <p:txBody>
          <a:bodyPr vert="horz"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3798430322"/>
      </p:ext>
    </p:extLst>
  </p:cSld>
  <p:clrMapOvr>
    <a:masterClrMapping/>
  </p:clrMapOvr>
  <p:transition/>
</p:sldLayout>
</file>

<file path=ppt/slideLayouts/slideLayout46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50875"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578600"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08179244"/>
      </p:ext>
    </p:extLst>
  </p:cSld>
  <p:clrMapOvr>
    <a:masterClrMapping/>
  </p:clrMapOvr>
  <p:transition/>
</p:sldLayout>
</file>

<file path=ppt/slideLayouts/slideLayout46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50875" y="2182813"/>
            <a:ext cx="5745163"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50875" y="3092450"/>
            <a:ext cx="5745163"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605588" y="2182813"/>
            <a:ext cx="5748337"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5588" y="3092450"/>
            <a:ext cx="5748337"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531882734"/>
      </p:ext>
    </p:extLst>
  </p:cSld>
  <p:clrMapOvr>
    <a:masterClrMapping/>
  </p:clrMapOvr>
  <p:transition/>
</p:sldLayout>
</file>

<file path=ppt/slideLayouts/slideLayout46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2083840715"/>
      </p:ext>
    </p:extLst>
  </p:cSld>
  <p:clrMapOvr>
    <a:masterClrMapping/>
  </p:clrMapOvr>
  <p:transition/>
</p:sldLayout>
</file>

<file path=ppt/slideLayouts/slideLayout46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81656204"/>
      </p:ext>
    </p:extLst>
  </p:cSld>
  <p:clrMapOvr>
    <a:masterClrMapping/>
  </p:clrMapOvr>
  <p:transition/>
</p:sldLayout>
</file>

<file path=ppt/slideLayouts/slideLayout47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5084763" y="388938"/>
            <a:ext cx="7269162" cy="8323262"/>
          </a:xfrm>
          <a:prstGeom prst="rect">
            <a:avLst/>
          </a:prstGeom>
        </p:spPr>
        <p:txBody>
          <a:bodyPr vert="horz"/>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50875" y="2041525"/>
            <a:ext cx="4278313" cy="6670675"/>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302333675"/>
      </p:ext>
    </p:extLst>
  </p:cSld>
  <p:clrMapOvr>
    <a:masterClrMapping/>
  </p:clrMapOvr>
  <p:transition/>
</p:sldLayout>
</file>

<file path=ppt/slideLayouts/slideLayout47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549525" y="871538"/>
            <a:ext cx="7802563" cy="5851525"/>
          </a:xfrm>
          <a:prstGeom prst="rect">
            <a:avLst/>
          </a:prstGeom>
        </p:spPr>
        <p:txBody>
          <a:bodyPr vert="horz"/>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sym typeface="Baskerville Italic" charset="0"/>
            </a:endParaRPr>
          </a:p>
        </p:txBody>
      </p:sp>
      <p:sp>
        <p:nvSpPr>
          <p:cNvPr id="4" name="Text Placeholder 3"/>
          <p:cNvSpPr>
            <a:spLocks noGrp="1"/>
          </p:cNvSpPr>
          <p:nvPr>
            <p:ph type="body" sz="half" idx="2"/>
          </p:nvPr>
        </p:nvSpPr>
        <p:spPr>
          <a:xfrm>
            <a:off x="2549525" y="7634288"/>
            <a:ext cx="7802563" cy="1144587"/>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461416851"/>
      </p:ext>
    </p:extLst>
  </p:cSld>
  <p:clrMapOvr>
    <a:masterClrMapping/>
  </p:clrMapOvr>
  <p:transition/>
</p:sldLayout>
</file>

<file path=ppt/slideLayouts/slideLayout47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11703050"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621130640"/>
      </p:ext>
    </p:extLst>
  </p:cSld>
  <p:clrMapOvr>
    <a:masterClrMapping/>
  </p:clrMapOvr>
  <p:transition/>
</p:sldLayout>
</file>

<file path=ppt/slideLayouts/slideLayout47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8163" y="2276475"/>
            <a:ext cx="2925762" cy="64357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8624888"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510187212"/>
      </p:ext>
    </p:extLst>
  </p:cSld>
  <p:clrMapOvr>
    <a:masterClrMapping/>
  </p:clrMapOvr>
  <p:transition/>
</p:sldLayout>
</file>

<file path=ppt/slideLayouts/slideLayout47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smtClean="0"/>
              <a:t>Click to edit Master title style</a:t>
            </a:r>
            <a:endParaRPr lang="en-US"/>
          </a:p>
        </p:txBody>
      </p:sp>
      <p:sp>
        <p:nvSpPr>
          <p:cNvPr id="3" name="Subtitle 2"/>
          <p:cNvSpPr>
            <a:spLocks noGrp="1"/>
          </p:cNvSpPr>
          <p:nvPr>
            <p:ph type="subTitle" idx="1"/>
          </p:nvPr>
        </p:nvSpPr>
        <p:spPr>
          <a:xfrm>
            <a:off x="1951038" y="5527675"/>
            <a:ext cx="9102725" cy="249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98046457"/>
      </p:ext>
    </p:extLst>
  </p:cSld>
  <p:clrMapOvr>
    <a:masterClrMapping/>
  </p:clrMapOvr>
  <p:transition/>
</p:sldLayout>
</file>

<file path=ppt/slideLayouts/slideLayout47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574185819"/>
      </p:ext>
    </p:extLst>
  </p:cSld>
  <p:clrMapOvr>
    <a:masterClrMapping/>
  </p:clrMapOvr>
  <p:transition/>
</p:sldLayout>
</file>

<file path=ppt/slideLayouts/slideLayout47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027113" y="4133850"/>
            <a:ext cx="11053762" cy="21336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3931131278"/>
      </p:ext>
    </p:extLst>
  </p:cSld>
  <p:clrMapOvr>
    <a:masterClrMapping/>
  </p:clrMapOvr>
  <p:transition/>
</p:sldLayout>
</file>

<file path=ppt/slideLayouts/slideLayout47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270000" y="5359400"/>
            <a:ext cx="5156200" cy="1854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578600" y="5359400"/>
            <a:ext cx="5156200" cy="1854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492699210"/>
      </p:ext>
    </p:extLst>
  </p:cSld>
  <p:clrMapOvr>
    <a:masterClrMapping/>
  </p:clrMapOvr>
  <p:transition/>
</p:sldLayout>
</file>

<file path=ppt/slideLayouts/slideLayout47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50875" y="2182813"/>
            <a:ext cx="5745163"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50875" y="3092450"/>
            <a:ext cx="5745163"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605588" y="2182813"/>
            <a:ext cx="5748337"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5588" y="3092450"/>
            <a:ext cx="5748337"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635113930"/>
      </p:ext>
    </p:extLst>
  </p:cSld>
  <p:clrMapOvr>
    <a:masterClrMapping/>
  </p:clrMapOvr>
  <p:transition/>
</p:sldLayout>
</file>

<file path=ppt/slideLayouts/slideLayout47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1974789533"/>
      </p:ext>
    </p:extLst>
  </p:cSld>
  <p:clrMapOvr>
    <a:masterClrMapping/>
  </p:clrMapOvr>
  <p:transition/>
</p:sldLayout>
</file>

<file path=ppt/slideLayouts/slideLayout48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686266984"/>
      </p:ext>
    </p:extLst>
  </p:cSld>
  <p:clrMapOvr>
    <a:masterClrMapping/>
  </p:clrMapOvr>
  <p:transition/>
</p:sldLayout>
</file>

<file path=ppt/slideLayouts/slideLayout48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5084763" y="388938"/>
            <a:ext cx="7269162" cy="8323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50875" y="2041525"/>
            <a:ext cx="4278313" cy="66706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082001259"/>
      </p:ext>
    </p:extLst>
  </p:cSld>
  <p:clrMapOvr>
    <a:masterClrMapping/>
  </p:clrMapOvr>
  <p:transition/>
</p:sldLayout>
</file>

<file path=ppt/slideLayouts/slideLayout48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549525" y="871538"/>
            <a:ext cx="7802563" cy="5851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sym typeface="Baskerville Italic" charset="0"/>
            </a:endParaRPr>
          </a:p>
        </p:txBody>
      </p:sp>
      <p:sp>
        <p:nvSpPr>
          <p:cNvPr id="4" name="Text Placeholder 3"/>
          <p:cNvSpPr>
            <a:spLocks noGrp="1"/>
          </p:cNvSpPr>
          <p:nvPr>
            <p:ph type="body" sz="half" idx="2"/>
          </p:nvPr>
        </p:nvSpPr>
        <p:spPr>
          <a:xfrm>
            <a:off x="2549525" y="7634288"/>
            <a:ext cx="7802563" cy="1144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031710138"/>
      </p:ext>
    </p:extLst>
  </p:cSld>
  <p:clrMapOvr>
    <a:masterClrMapping/>
  </p:clrMapOvr>
  <p:transition/>
</p:sldLayout>
</file>

<file path=ppt/slideLayouts/slideLayout48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10124118"/>
      </p:ext>
    </p:extLst>
  </p:cSld>
  <p:clrMapOvr>
    <a:masterClrMapping/>
  </p:clrMapOvr>
  <p:transition/>
</p:sldLayout>
</file>

<file path=ppt/slideLayouts/slideLayout48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18600" y="1879600"/>
            <a:ext cx="2616200" cy="53340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270000" y="1879600"/>
            <a:ext cx="7696200" cy="53340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56021991"/>
      </p:ext>
    </p:extLst>
  </p:cSld>
  <p:clrMapOvr>
    <a:masterClrMapping/>
  </p:clrMapOvr>
  <p:transition/>
</p:sldLayout>
</file>

<file path=ppt/slideLayouts/slideLayout48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smtClean="0"/>
              <a:t>Click to edit Master title style</a:t>
            </a:r>
            <a:endParaRPr lang="en-US"/>
          </a:p>
        </p:txBody>
      </p:sp>
      <p:sp>
        <p:nvSpPr>
          <p:cNvPr id="3" name="Subtitle 2"/>
          <p:cNvSpPr>
            <a:spLocks noGrp="1"/>
          </p:cNvSpPr>
          <p:nvPr>
            <p:ph type="subTitle" idx="1"/>
          </p:nvPr>
        </p:nvSpPr>
        <p:spPr>
          <a:xfrm>
            <a:off x="1951038" y="5527675"/>
            <a:ext cx="9102725" cy="2492375"/>
          </a:xfrm>
          <a:prstGeom prst="rect">
            <a:avLst/>
          </a:prstGeom>
        </p:spPr>
        <p:txBody>
          <a:bodyPr vert="horz"/>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2666195961"/>
      </p:ext>
    </p:extLst>
  </p:cSld>
  <p:clrMapOvr>
    <a:masterClrMapping/>
  </p:clrMapOvr>
  <p:transition/>
</p:sldLayout>
</file>

<file path=ppt/slideLayouts/slideLayout48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650875" y="2276475"/>
            <a:ext cx="11703050" cy="6435725"/>
          </a:xfrm>
          <a:prstGeom prst="rect">
            <a:avLst/>
          </a:prstGeom>
        </p:spPr>
        <p:txBody>
          <a:bodyPr vert="horz"/>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199537058"/>
      </p:ext>
    </p:extLst>
  </p:cSld>
  <p:clrMapOvr>
    <a:masterClrMapping/>
  </p:clrMapOvr>
  <p:transition/>
</p:sldLayout>
</file>

<file path=ppt/slideLayouts/slideLayout48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027113" y="4133850"/>
            <a:ext cx="11053762" cy="2133600"/>
          </a:xfrm>
          <a:prstGeom prst="rect">
            <a:avLst/>
          </a:prstGeom>
        </p:spPr>
        <p:txBody>
          <a:bodyPr vert="horz"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1903642303"/>
      </p:ext>
    </p:extLst>
  </p:cSld>
  <p:clrMapOvr>
    <a:masterClrMapping/>
  </p:clrMapOvr>
  <p:transition/>
</p:sldLayout>
</file>

<file path=ppt/slideLayouts/slideLayout48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50875"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578600" y="2276475"/>
            <a:ext cx="5775325" cy="6435725"/>
          </a:xfrm>
          <a:prstGeom prst="rect">
            <a:avLst/>
          </a:prstGeom>
        </p:spPr>
        <p:txBody>
          <a:bodyPr vert="horz"/>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702984475"/>
      </p:ext>
    </p:extLst>
  </p:cSld>
  <p:clrMapOvr>
    <a:masterClrMapping/>
  </p:clrMapOvr>
  <p:transition/>
</p:sldLayout>
</file>

<file path=ppt/slideLayouts/slideLayout48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50875" y="2182813"/>
            <a:ext cx="5745163"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50875" y="3092450"/>
            <a:ext cx="5745163"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605588" y="2182813"/>
            <a:ext cx="5748337" cy="909637"/>
          </a:xfrm>
          <a:prstGeom prst="rect">
            <a:avLst/>
          </a:prstGeom>
        </p:spPr>
        <p:txBody>
          <a:bodyPr vert="horz"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5588" y="3092450"/>
            <a:ext cx="5748337" cy="5619750"/>
          </a:xfrm>
          <a:prstGeom prst="rect">
            <a:avLst/>
          </a:prstGeom>
        </p:spPr>
        <p:txBody>
          <a:bodyPr vert="horz"/>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31616599"/>
      </p:ext>
    </p:extLst>
  </p:cSld>
  <p:clrMapOvr>
    <a:masterClrMapping/>
  </p:clrMapOvr>
  <p:transition/>
</p:sldLayout>
</file>

<file path=ppt/slideLayouts/slideLayout49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373934234"/>
      </p:ext>
    </p:extLst>
  </p:cSld>
  <p:clrMapOvr>
    <a:masterClrMapping/>
  </p:clrMapOvr>
  <p:transition/>
</p:sldLayout>
</file>

<file path=ppt/slideLayouts/slideLayout49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335761300"/>
      </p:ext>
    </p:extLst>
  </p:cSld>
  <p:clrMapOvr>
    <a:masterClrMapping/>
  </p:clrMapOvr>
  <p:transition/>
</p:sldLayout>
</file>

<file path=ppt/slideLayouts/slideLayout49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5084763" y="388938"/>
            <a:ext cx="7269162" cy="8323262"/>
          </a:xfrm>
          <a:prstGeom prst="rect">
            <a:avLst/>
          </a:prstGeom>
        </p:spPr>
        <p:txBody>
          <a:bodyPr vert="horz"/>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50875" y="2041525"/>
            <a:ext cx="4278313" cy="6670675"/>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053245162"/>
      </p:ext>
    </p:extLst>
  </p:cSld>
  <p:clrMapOvr>
    <a:masterClrMapping/>
  </p:clrMapOvr>
  <p:transition/>
</p:sldLayout>
</file>

<file path=ppt/slideLayouts/slideLayout49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549525" y="871538"/>
            <a:ext cx="7802563" cy="5851525"/>
          </a:xfrm>
          <a:prstGeom prst="rect">
            <a:avLst/>
          </a:prstGeom>
        </p:spPr>
        <p:txBody>
          <a:bodyPr vert="horz"/>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sym typeface="Baskerville" charset="0"/>
            </a:endParaRPr>
          </a:p>
        </p:txBody>
      </p:sp>
      <p:sp>
        <p:nvSpPr>
          <p:cNvPr id="4" name="Text Placeholder 3"/>
          <p:cNvSpPr>
            <a:spLocks noGrp="1"/>
          </p:cNvSpPr>
          <p:nvPr>
            <p:ph type="body" sz="half" idx="2"/>
          </p:nvPr>
        </p:nvSpPr>
        <p:spPr>
          <a:xfrm>
            <a:off x="2549525" y="7634288"/>
            <a:ext cx="7802563" cy="1144587"/>
          </a:xfrm>
          <a:prstGeom prst="rect">
            <a:avLst/>
          </a:prstGeom>
        </p:spPr>
        <p:txBody>
          <a:bodyPr vert="horz"/>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451886921"/>
      </p:ext>
    </p:extLst>
  </p:cSld>
  <p:clrMapOvr>
    <a:masterClrMapping/>
  </p:clrMapOvr>
  <p:transition/>
</p:sldLayout>
</file>

<file path=ppt/slideLayouts/slideLayout49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2276475"/>
            <a:ext cx="11703050" cy="64357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540102503"/>
      </p:ext>
    </p:extLst>
  </p:cSld>
  <p:clrMapOvr>
    <a:masterClrMapping/>
  </p:clrMapOvr>
  <p:transition/>
</p:sldLayout>
</file>

<file path=ppt/slideLayouts/slideLayout49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28163" y="381000"/>
            <a:ext cx="2925762" cy="83312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50875" y="381000"/>
            <a:ext cx="8624888" cy="8331200"/>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149616067"/>
      </p:ext>
    </p:extLst>
  </p:cSld>
  <p:clrMapOvr>
    <a:masterClrMapping/>
  </p:clrMapOvr>
  <p:transition/>
</p:sldLayout>
</file>

<file path=ppt/slideLayouts/slideLayout49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smtClean="0"/>
              <a:t>Click to edit Master title style</a:t>
            </a:r>
            <a:endParaRPr lang="en-US"/>
          </a:p>
        </p:txBody>
      </p:sp>
      <p:sp>
        <p:nvSpPr>
          <p:cNvPr id="3" name="Subtitle 2"/>
          <p:cNvSpPr>
            <a:spLocks noGrp="1"/>
          </p:cNvSpPr>
          <p:nvPr>
            <p:ph type="subTitle" idx="1"/>
          </p:nvPr>
        </p:nvSpPr>
        <p:spPr>
          <a:xfrm>
            <a:off x="1951038" y="5527675"/>
            <a:ext cx="9102725" cy="249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862411424"/>
      </p:ext>
    </p:extLst>
  </p:cSld>
  <p:clrMapOvr>
    <a:masterClrMapping/>
  </p:clrMapOvr>
  <p:transition/>
</p:sldLayout>
</file>

<file path=ppt/slideLayouts/slideLayout49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93539275"/>
      </p:ext>
    </p:extLst>
  </p:cSld>
  <p:clrMapOvr>
    <a:masterClrMapping/>
  </p:clrMapOvr>
  <p:transition/>
</p:sldLayout>
</file>

<file path=ppt/slideLayouts/slideLayout49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027113" y="4133850"/>
            <a:ext cx="11053762" cy="21336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2511165877"/>
      </p:ext>
    </p:extLst>
  </p:cSld>
  <p:clrMapOvr>
    <a:masterClrMapping/>
  </p:clrMapOvr>
  <p:transition/>
</p:sldLayout>
</file>

<file path=ppt/slideLayouts/slideLayout49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762000" y="2654300"/>
            <a:ext cx="2590800" cy="614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3505200" y="2654300"/>
            <a:ext cx="2590800" cy="614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475215507"/>
      </p:ext>
    </p:extLst>
  </p:cSld>
  <p:clrMapOvr>
    <a:masterClrMapping/>
  </p:clrMapOvr>
  <p:transition/>
</p:sldLayout>
</file>

<file path=ppt/slideLayouts/slideLayout50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50875" y="2182813"/>
            <a:ext cx="5745163"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50875" y="3092450"/>
            <a:ext cx="5745163"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605588" y="2182813"/>
            <a:ext cx="5748337"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5588" y="3092450"/>
            <a:ext cx="5748337"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96129734"/>
      </p:ext>
    </p:extLst>
  </p:cSld>
  <p:clrMapOvr>
    <a:masterClrMapping/>
  </p:clrMapOvr>
  <p:transition/>
</p:sldLayout>
</file>

<file path=ppt/slideLayouts/slideLayout50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2130727620"/>
      </p:ext>
    </p:extLst>
  </p:cSld>
  <p:clrMapOvr>
    <a:masterClrMapping/>
  </p:clrMapOvr>
  <p:transition/>
</p:sldLayout>
</file>

<file path=ppt/slideLayouts/slideLayout50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466383390"/>
      </p:ext>
    </p:extLst>
  </p:cSld>
  <p:clrMapOvr>
    <a:masterClrMapping/>
  </p:clrMapOvr>
  <p:transition/>
</p:sldLayout>
</file>

<file path=ppt/slideLayouts/slideLayout50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5084763" y="388938"/>
            <a:ext cx="7269162" cy="8323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50875" y="2041525"/>
            <a:ext cx="4278313" cy="66706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685158008"/>
      </p:ext>
    </p:extLst>
  </p:cSld>
  <p:clrMapOvr>
    <a:masterClrMapping/>
  </p:clrMapOvr>
  <p:transition/>
</p:sldLayout>
</file>

<file path=ppt/slideLayouts/slideLayout50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549525" y="871538"/>
            <a:ext cx="7802563" cy="5851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sym typeface="Palatino" charset="0"/>
            </a:endParaRPr>
          </a:p>
        </p:txBody>
      </p:sp>
      <p:sp>
        <p:nvSpPr>
          <p:cNvPr id="4" name="Text Placeholder 3"/>
          <p:cNvSpPr>
            <a:spLocks noGrp="1"/>
          </p:cNvSpPr>
          <p:nvPr>
            <p:ph type="body" sz="half" idx="2"/>
          </p:nvPr>
        </p:nvSpPr>
        <p:spPr>
          <a:xfrm>
            <a:off x="2549525" y="7634288"/>
            <a:ext cx="7802563" cy="1144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993798575"/>
      </p:ext>
    </p:extLst>
  </p:cSld>
  <p:clrMapOvr>
    <a:masterClrMapping/>
  </p:clrMapOvr>
  <p:transition/>
</p:sldLayout>
</file>

<file path=ppt/slideLayouts/slideLayout50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87536148"/>
      </p:ext>
    </p:extLst>
  </p:cSld>
  <p:clrMapOvr>
    <a:masterClrMapping/>
  </p:clrMapOvr>
  <p:transition/>
</p:sldLayout>
</file>

<file path=ppt/slideLayouts/slideLayout50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372600" y="381000"/>
            <a:ext cx="2870200" cy="84201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762000" y="381000"/>
            <a:ext cx="8458200" cy="84201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451817859"/>
      </p:ext>
    </p:extLst>
  </p:cSld>
  <p:clrMapOvr>
    <a:masterClrMapping/>
  </p:clrMapOvr>
  <p:transition/>
</p:sldLayout>
</file>

<file path=ppt/slideLayouts/slideLayout50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smtClean="0"/>
              <a:t>Click to edit Master title style</a:t>
            </a:r>
            <a:endParaRPr lang="en-US"/>
          </a:p>
        </p:txBody>
      </p:sp>
      <p:sp>
        <p:nvSpPr>
          <p:cNvPr id="3" name="Subtitle 2"/>
          <p:cNvSpPr>
            <a:spLocks noGrp="1"/>
          </p:cNvSpPr>
          <p:nvPr>
            <p:ph type="subTitle" idx="1"/>
          </p:nvPr>
        </p:nvSpPr>
        <p:spPr>
          <a:xfrm>
            <a:off x="1951038" y="5527675"/>
            <a:ext cx="9102725" cy="249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355563150"/>
      </p:ext>
    </p:extLst>
  </p:cSld>
  <p:clrMapOvr>
    <a:masterClrMapping/>
  </p:clrMapOvr>
  <p:transition/>
</p:sldLayout>
</file>

<file path=ppt/slideLayouts/slideLayout50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877934623"/>
      </p:ext>
    </p:extLst>
  </p:cSld>
  <p:clrMapOvr>
    <a:masterClrMapping/>
  </p:clrMapOvr>
  <p:transition/>
</p:sldLayout>
</file>

<file path=ppt/slideLayouts/slideLayout50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027113" y="4133850"/>
            <a:ext cx="11053762" cy="21336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1493660144"/>
      </p:ext>
    </p:extLst>
  </p:cSld>
  <p:clrMapOvr>
    <a:masterClrMapping/>
  </p:clrMapOvr>
  <p:transition/>
</p:sldLayout>
</file>

<file path=ppt/slideLayouts/slideLayout51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762000" y="2768600"/>
            <a:ext cx="5664200" cy="5715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578600" y="2768600"/>
            <a:ext cx="5664200" cy="5715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386422672"/>
      </p:ext>
    </p:extLst>
  </p:cSld>
  <p:clrMapOvr>
    <a:masterClrMapping/>
  </p:clrMapOvr>
  <p:transition/>
</p:sldLayout>
</file>

<file path=ppt/slideLayouts/slideLayout51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50875" y="2182813"/>
            <a:ext cx="5745163"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50875" y="3092450"/>
            <a:ext cx="5745163"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605588" y="2182813"/>
            <a:ext cx="5748337"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5588" y="3092450"/>
            <a:ext cx="5748337"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273103014"/>
      </p:ext>
    </p:extLst>
  </p:cSld>
  <p:clrMapOvr>
    <a:masterClrMapping/>
  </p:clrMapOvr>
  <p:transition/>
</p:sldLayout>
</file>

<file path=ppt/slideLayouts/slideLayout51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1688022701"/>
      </p:ext>
    </p:extLst>
  </p:cSld>
  <p:clrMapOvr>
    <a:masterClrMapping/>
  </p:clrMapOvr>
  <p:transition/>
</p:sldLayout>
</file>

<file path=ppt/slideLayouts/slideLayout51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098324815"/>
      </p:ext>
    </p:extLst>
  </p:cSld>
  <p:clrMapOvr>
    <a:masterClrMapping/>
  </p:clrMapOvr>
  <p:transition/>
</p:sldLayout>
</file>

<file path=ppt/slideLayouts/slideLayout51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5084763" y="388938"/>
            <a:ext cx="7269162" cy="8323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50875" y="2041525"/>
            <a:ext cx="4278313" cy="66706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119689874"/>
      </p:ext>
    </p:extLst>
  </p:cSld>
  <p:clrMapOvr>
    <a:masterClrMapping/>
  </p:clrMapOvr>
  <p:transition/>
</p:sldLayout>
</file>

<file path=ppt/slideLayouts/slideLayout51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549525" y="871538"/>
            <a:ext cx="7802563" cy="5851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sym typeface="Palatino" charset="0"/>
            </a:endParaRPr>
          </a:p>
        </p:txBody>
      </p:sp>
      <p:sp>
        <p:nvSpPr>
          <p:cNvPr id="4" name="Text Placeholder 3"/>
          <p:cNvSpPr>
            <a:spLocks noGrp="1"/>
          </p:cNvSpPr>
          <p:nvPr>
            <p:ph type="body" sz="half" idx="2"/>
          </p:nvPr>
        </p:nvSpPr>
        <p:spPr>
          <a:xfrm>
            <a:off x="2549525" y="7634288"/>
            <a:ext cx="7802563" cy="1144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289550246"/>
      </p:ext>
    </p:extLst>
  </p:cSld>
  <p:clrMapOvr>
    <a:masterClrMapping/>
  </p:clrMapOvr>
  <p:transition/>
</p:sldLayout>
</file>

<file path=ppt/slideLayouts/slideLayout5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26965296"/>
      </p:ext>
    </p:extLst>
  </p:cSld>
  <p:clrMapOvr>
    <a:masterClrMapping/>
  </p:clrMapOvr>
  <p:transition/>
</p:sldLayout>
</file>

<file path=ppt/slideLayouts/slideLayout5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372600" y="381000"/>
            <a:ext cx="2870200" cy="81026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762000" y="381000"/>
            <a:ext cx="8458200" cy="81026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945571918"/>
      </p:ext>
    </p:extLst>
  </p:cSld>
  <p:clrMapOvr>
    <a:masterClrMapping/>
  </p:clrMapOvr>
  <p:transition/>
</p:sldLayout>
</file>

<file path=ppt/slideLayouts/slideLayout5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smtClean="0"/>
              <a:t>Click to edit Master title style</a:t>
            </a:r>
            <a:endParaRPr lang="en-US"/>
          </a:p>
        </p:txBody>
      </p:sp>
      <p:sp>
        <p:nvSpPr>
          <p:cNvPr id="3" name="Subtitle 2"/>
          <p:cNvSpPr>
            <a:spLocks noGrp="1"/>
          </p:cNvSpPr>
          <p:nvPr>
            <p:ph type="subTitle" idx="1"/>
          </p:nvPr>
        </p:nvSpPr>
        <p:spPr>
          <a:xfrm>
            <a:off x="1951038" y="5527675"/>
            <a:ext cx="9102725" cy="249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293416851"/>
      </p:ext>
    </p:extLst>
  </p:cSld>
  <p:clrMapOvr>
    <a:masterClrMapping/>
  </p:clrMapOvr>
  <p:transition/>
</p:sldLayout>
</file>

<file path=ppt/slideLayouts/slideLayout5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259844605"/>
      </p:ext>
    </p:extLst>
  </p:cSld>
  <p:clrMapOvr>
    <a:masterClrMapping/>
  </p:clrMapOvr>
  <p:transition/>
</p:sldLayout>
</file>

<file path=ppt/slideLayouts/slideLayout5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027113" y="4133850"/>
            <a:ext cx="11053762" cy="21336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295495415"/>
      </p:ext>
    </p:extLst>
  </p:cSld>
  <p:clrMapOvr>
    <a:masterClrMapping/>
  </p:clrMapOvr>
  <p:transition/>
</p:sldLayout>
</file>

<file path=ppt/slideLayouts/slideLayout5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35000" y="5156200"/>
            <a:ext cx="2603500" cy="3327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3390900" y="5156200"/>
            <a:ext cx="2603500" cy="3327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258658952"/>
      </p:ext>
    </p:extLst>
  </p:cSld>
  <p:clrMapOvr>
    <a:masterClrMapping/>
  </p:clrMapOvr>
  <p:transition/>
</p:sldLayout>
</file>

<file path=ppt/slideLayouts/slideLayout5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50875" y="2182813"/>
            <a:ext cx="5745163"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50875" y="3092450"/>
            <a:ext cx="5745163"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605588" y="2182813"/>
            <a:ext cx="5748337"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5588" y="3092450"/>
            <a:ext cx="5748337"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920939958"/>
      </p:ext>
    </p:extLst>
  </p:cSld>
  <p:clrMapOvr>
    <a:masterClrMapping/>
  </p:clrMapOvr>
  <p:transition/>
</p:sldLayout>
</file>

<file path=ppt/slideLayouts/slideLayout5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882778536"/>
      </p:ext>
    </p:extLst>
  </p:cSld>
  <p:clrMapOvr>
    <a:masterClrMapping/>
  </p:clrMapOvr>
  <p:transition/>
</p:sldLayout>
</file>

<file path=ppt/slideLayouts/slideLayout5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721057407"/>
      </p:ext>
    </p:extLst>
  </p:cSld>
  <p:clrMapOvr>
    <a:masterClrMapping/>
  </p:clrMapOvr>
  <p:transition/>
</p:sldLayout>
</file>

<file path=ppt/slideLayouts/slideLayout5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5084763" y="388938"/>
            <a:ext cx="7269162" cy="8323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50875" y="2041525"/>
            <a:ext cx="4278313" cy="66706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562877369"/>
      </p:ext>
    </p:extLst>
  </p:cSld>
  <p:clrMapOvr>
    <a:masterClrMapping/>
  </p:clrMapOvr>
  <p:transition/>
</p:sldLayout>
</file>

<file path=ppt/slideLayouts/slideLayout5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549525" y="871538"/>
            <a:ext cx="7802563" cy="5851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sym typeface="Palatino Italic" charset="0"/>
            </a:endParaRPr>
          </a:p>
        </p:txBody>
      </p:sp>
      <p:sp>
        <p:nvSpPr>
          <p:cNvPr id="4" name="Text Placeholder 3"/>
          <p:cNvSpPr>
            <a:spLocks noGrp="1"/>
          </p:cNvSpPr>
          <p:nvPr>
            <p:ph type="body" sz="half" idx="2"/>
          </p:nvPr>
        </p:nvSpPr>
        <p:spPr>
          <a:xfrm>
            <a:off x="2549525" y="7634288"/>
            <a:ext cx="7802563" cy="1144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968605316"/>
      </p:ext>
    </p:extLst>
  </p:cSld>
  <p:clrMapOvr>
    <a:masterClrMapping/>
  </p:clrMapOvr>
  <p:transition/>
</p:sldLayout>
</file>

<file path=ppt/slideLayouts/slideLayout5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410383168"/>
      </p:ext>
    </p:extLst>
  </p:cSld>
  <p:clrMapOvr>
    <a:masterClrMapping/>
  </p:clrMapOvr>
  <p:transition/>
</p:sldLayout>
</file>

<file path=ppt/slideLayouts/slideLayout5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654550" y="1384300"/>
            <a:ext cx="1339850" cy="70993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35000" y="1384300"/>
            <a:ext cx="3867150" cy="70993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646574813"/>
      </p:ext>
    </p:extLst>
  </p:cSld>
  <p:clrMapOvr>
    <a:masterClrMapping/>
  </p:clrMapOvr>
  <p:transition/>
</p:sldLayout>
</file>

<file path=ppt/slideLayouts/slideLayout52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smtClean="0"/>
              <a:t>Click to edit Master title style</a:t>
            </a:r>
            <a:endParaRPr lang="en-US"/>
          </a:p>
        </p:txBody>
      </p:sp>
      <p:sp>
        <p:nvSpPr>
          <p:cNvPr id="3" name="Subtitle 2"/>
          <p:cNvSpPr>
            <a:spLocks noGrp="1"/>
          </p:cNvSpPr>
          <p:nvPr>
            <p:ph type="subTitle" idx="1"/>
          </p:nvPr>
        </p:nvSpPr>
        <p:spPr>
          <a:xfrm>
            <a:off x="1951038" y="5527675"/>
            <a:ext cx="9102725" cy="249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1803544226"/>
      </p:ext>
    </p:extLst>
  </p:cSld>
  <p:clrMapOvr>
    <a:masterClrMapping/>
  </p:clrMapOvr>
  <p:transition/>
</p:sldLayout>
</file>

<file path=ppt/slideLayouts/slideLayout53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281842179"/>
      </p:ext>
    </p:extLst>
  </p:cSld>
  <p:clrMapOvr>
    <a:masterClrMapping/>
  </p:clrMapOvr>
  <p:transition/>
</p:sldLayout>
</file>

<file path=ppt/slideLayouts/slideLayout53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027113" y="4133850"/>
            <a:ext cx="11053762" cy="21336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1162004524"/>
      </p:ext>
    </p:extLst>
  </p:cSld>
  <p:clrMapOvr>
    <a:masterClrMapping/>
  </p:clrMapOvr>
  <p:transition/>
</p:sldLayout>
</file>

<file path=ppt/slideLayouts/slideLayout53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7543800" y="2654300"/>
            <a:ext cx="2273300" cy="614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9969500" y="2654300"/>
            <a:ext cx="2273300" cy="614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672942523"/>
      </p:ext>
    </p:extLst>
  </p:cSld>
  <p:clrMapOvr>
    <a:masterClrMapping/>
  </p:clrMapOvr>
  <p:transition/>
</p:sldLayout>
</file>

<file path=ppt/slideLayouts/slideLayout53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50875" y="2182813"/>
            <a:ext cx="5745163"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50875" y="3092450"/>
            <a:ext cx="5745163"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605588" y="2182813"/>
            <a:ext cx="5748337"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5588" y="3092450"/>
            <a:ext cx="5748337"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622409205"/>
      </p:ext>
    </p:extLst>
  </p:cSld>
  <p:clrMapOvr>
    <a:masterClrMapping/>
  </p:clrMapOvr>
  <p:transition/>
</p:sldLayout>
</file>

<file path=ppt/slideLayouts/slideLayout53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3427533442"/>
      </p:ext>
    </p:extLst>
  </p:cSld>
  <p:clrMapOvr>
    <a:masterClrMapping/>
  </p:clrMapOvr>
  <p:transition/>
</p:sldLayout>
</file>

<file path=ppt/slideLayouts/slideLayout53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607249664"/>
      </p:ext>
    </p:extLst>
  </p:cSld>
  <p:clrMapOvr>
    <a:masterClrMapping/>
  </p:clrMapOvr>
  <p:transition/>
</p:sldLayout>
</file>

<file path=ppt/slideLayouts/slideLayout53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5084763" y="388938"/>
            <a:ext cx="7269162" cy="8323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50875" y="2041525"/>
            <a:ext cx="4278313" cy="66706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485924707"/>
      </p:ext>
    </p:extLst>
  </p:cSld>
  <p:clrMapOvr>
    <a:masterClrMapping/>
  </p:clrMapOvr>
  <p:transition/>
</p:sldLayout>
</file>

<file path=ppt/slideLayouts/slideLayout53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549525" y="871538"/>
            <a:ext cx="7802563" cy="5851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sym typeface="Palatino" charset="0"/>
            </a:endParaRPr>
          </a:p>
        </p:txBody>
      </p:sp>
      <p:sp>
        <p:nvSpPr>
          <p:cNvPr id="4" name="Text Placeholder 3"/>
          <p:cNvSpPr>
            <a:spLocks noGrp="1"/>
          </p:cNvSpPr>
          <p:nvPr>
            <p:ph type="body" sz="half" idx="2"/>
          </p:nvPr>
        </p:nvSpPr>
        <p:spPr>
          <a:xfrm>
            <a:off x="2549525" y="7634288"/>
            <a:ext cx="7802563" cy="1144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685386940"/>
      </p:ext>
    </p:extLst>
  </p:cSld>
  <p:clrMapOvr>
    <a:masterClrMapping/>
  </p:clrMapOvr>
  <p:transition/>
</p:sldLayout>
</file>

<file path=ppt/slideLayouts/slideLayout53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795763324"/>
      </p:ext>
    </p:extLst>
  </p:cSld>
  <p:clrMapOvr>
    <a:masterClrMapping/>
  </p:clrMapOvr>
  <p:transition/>
</p:sldLayout>
</file>

<file path=ppt/slideLayouts/slideLayout53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372600" y="381000"/>
            <a:ext cx="2870200" cy="84201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762000" y="381000"/>
            <a:ext cx="8458200" cy="84201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631336333"/>
      </p:ext>
    </p:extLst>
  </p:cSld>
  <p:clrMapOvr>
    <a:masterClrMapping/>
  </p:clrMapOvr>
  <p:transition/>
</p:sldLayout>
</file>

<file path=ppt/slideLayouts/slideLayout54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4725" y="3030538"/>
            <a:ext cx="11055350" cy="2090737"/>
          </a:xfrm>
        </p:spPr>
        <p:txBody>
          <a:bodyPr/>
          <a:lstStyle/>
          <a:p>
            <a:r>
              <a:rPr lang="en-US" smtClean="0"/>
              <a:t>Click to edit Master title style</a:t>
            </a:r>
            <a:endParaRPr lang="en-US"/>
          </a:p>
        </p:txBody>
      </p:sp>
      <p:sp>
        <p:nvSpPr>
          <p:cNvPr id="3" name="Subtitle 2"/>
          <p:cNvSpPr>
            <a:spLocks noGrp="1"/>
          </p:cNvSpPr>
          <p:nvPr>
            <p:ph type="subTitle" idx="1"/>
          </p:nvPr>
        </p:nvSpPr>
        <p:spPr>
          <a:xfrm>
            <a:off x="1951038" y="5527675"/>
            <a:ext cx="9102725" cy="249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2706185457"/>
      </p:ext>
    </p:extLst>
  </p:cSld>
  <p:clrMapOvr>
    <a:masterClrMapping/>
  </p:clrMapOvr>
  <p:transition/>
</p:sldLayout>
</file>

<file path=ppt/slideLayouts/slideLayout54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078798557"/>
      </p:ext>
    </p:extLst>
  </p:cSld>
  <p:clrMapOvr>
    <a:masterClrMapping/>
  </p:clrMapOvr>
  <p:transition/>
</p:sldLayout>
</file>

<file path=ppt/slideLayouts/slideLayout54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7113" y="6267450"/>
            <a:ext cx="11053762" cy="193675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1027113" y="4133850"/>
            <a:ext cx="11053762" cy="21336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2940591609"/>
      </p:ext>
    </p:extLst>
  </p:cSld>
  <p:clrMapOvr>
    <a:masterClrMapping/>
  </p:clrMapOvr>
  <p:transition/>
</p:sldLayout>
</file>

<file path=ppt/slideLayouts/slideLayout54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762000" y="2654300"/>
            <a:ext cx="2590800" cy="614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3505200" y="2654300"/>
            <a:ext cx="2590800" cy="614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959099606"/>
      </p:ext>
    </p:extLst>
  </p:cSld>
  <p:clrMapOvr>
    <a:masterClrMapping/>
  </p:clrMapOvr>
  <p:transition/>
</p:sldLayout>
</file>

<file path=ppt/slideLayouts/slideLayout54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50875" y="390525"/>
            <a:ext cx="11703050" cy="16256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50875" y="2182813"/>
            <a:ext cx="5745163"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50875" y="3092450"/>
            <a:ext cx="5745163"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605588" y="2182813"/>
            <a:ext cx="5748337"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5588" y="3092450"/>
            <a:ext cx="5748337"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081920174"/>
      </p:ext>
    </p:extLst>
  </p:cSld>
  <p:clrMapOvr>
    <a:masterClrMapping/>
  </p:clrMapOvr>
  <p:transition/>
</p:sldLayout>
</file>

<file path=ppt/slideLayouts/slideLayout54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2330993272"/>
      </p:ext>
    </p:extLst>
  </p:cSld>
  <p:clrMapOvr>
    <a:masterClrMapping/>
  </p:clrMapOvr>
  <p:transition/>
</p:sldLayout>
</file>

<file path=ppt/slideLayouts/slideLayout54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729324997"/>
      </p:ext>
    </p:extLst>
  </p:cSld>
  <p:clrMapOvr>
    <a:masterClrMapping/>
  </p:clrMapOvr>
  <p:transition/>
</p:sldLayout>
</file>

<file path=ppt/slideLayouts/slideLayout54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50875" y="388938"/>
            <a:ext cx="4278313" cy="1652587"/>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5084763" y="388938"/>
            <a:ext cx="7269162" cy="8323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50875" y="2041525"/>
            <a:ext cx="4278313" cy="66706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487194925"/>
      </p:ext>
    </p:extLst>
  </p:cSld>
  <p:clrMapOvr>
    <a:masterClrMapping/>
  </p:clrMapOvr>
  <p:transition/>
</p:sldLayout>
</file>

<file path=ppt/slideLayouts/slideLayout54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49525" y="6827838"/>
            <a:ext cx="7802563" cy="80645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549525" y="871538"/>
            <a:ext cx="7802563" cy="5851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sym typeface="Palatino" charset="0"/>
            </a:endParaRPr>
          </a:p>
        </p:txBody>
      </p:sp>
      <p:sp>
        <p:nvSpPr>
          <p:cNvPr id="4" name="Text Placeholder 3"/>
          <p:cNvSpPr>
            <a:spLocks noGrp="1"/>
          </p:cNvSpPr>
          <p:nvPr>
            <p:ph type="body" sz="half" idx="2"/>
          </p:nvPr>
        </p:nvSpPr>
        <p:spPr>
          <a:xfrm>
            <a:off x="2549525" y="7634288"/>
            <a:ext cx="7802563" cy="1144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60056408"/>
      </p:ext>
    </p:extLst>
  </p:cSld>
  <p:clrMapOvr>
    <a:masterClrMapping/>
  </p:clrMapOvr>
  <p:transition/>
</p:sldLayout>
</file>

<file path=ppt/slideLayouts/slideLayout54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250407044"/>
      </p:ext>
    </p:extLst>
  </p:cSld>
  <p:clrMapOvr>
    <a:masterClrMapping/>
  </p:clrMapOvr>
  <p:transition/>
</p:sldLayout>
</file>

<file path=ppt/slideLayouts/slideLayout55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372600" y="381000"/>
            <a:ext cx="2870200" cy="84201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762000" y="381000"/>
            <a:ext cx="8458200" cy="84201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110739455"/>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2.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2.jpe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2.jpe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image" Target="../media/image2.jpeg"/><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13" Type="http://schemas.openxmlformats.org/officeDocument/2006/relationships/image" Target="../media/image2.jpeg"/><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13" Type="http://schemas.openxmlformats.org/officeDocument/2006/relationships/image" Target="../media/image2.jpeg"/><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6.xml"/><Relationship Id="rId13" Type="http://schemas.openxmlformats.org/officeDocument/2006/relationships/image" Target="../media/image2.jpeg"/><Relationship Id="rId3" Type="http://schemas.openxmlformats.org/officeDocument/2006/relationships/slideLayout" Target="../slideLayouts/slideLayout91.xml"/><Relationship Id="rId7" Type="http://schemas.openxmlformats.org/officeDocument/2006/relationships/slideLayout" Target="../slideLayouts/slideLayout95.xml"/><Relationship Id="rId12" Type="http://schemas.openxmlformats.org/officeDocument/2006/relationships/theme" Target="../theme/theme9.xml"/><Relationship Id="rId2" Type="http://schemas.openxmlformats.org/officeDocument/2006/relationships/slideLayout" Target="../slideLayouts/slideLayout90.xml"/><Relationship Id="rId1" Type="http://schemas.openxmlformats.org/officeDocument/2006/relationships/slideLayout" Target="../slideLayouts/slideLayout89.xml"/><Relationship Id="rId6" Type="http://schemas.openxmlformats.org/officeDocument/2006/relationships/slideLayout" Target="../slideLayouts/slideLayout94.xml"/><Relationship Id="rId11" Type="http://schemas.openxmlformats.org/officeDocument/2006/relationships/slideLayout" Target="../slideLayouts/slideLayout99.xml"/><Relationship Id="rId5" Type="http://schemas.openxmlformats.org/officeDocument/2006/relationships/slideLayout" Target="../slideLayouts/slideLayout93.xml"/><Relationship Id="rId10" Type="http://schemas.openxmlformats.org/officeDocument/2006/relationships/slideLayout" Target="../slideLayouts/slideLayout98.xml"/><Relationship Id="rId4" Type="http://schemas.openxmlformats.org/officeDocument/2006/relationships/slideLayout" Target="../slideLayouts/slideLayout92.xml"/><Relationship Id="rId9" Type="http://schemas.openxmlformats.org/officeDocument/2006/relationships/slideLayout" Target="../slideLayouts/slideLayout97.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7.xml"/><Relationship Id="rId13" Type="http://schemas.openxmlformats.org/officeDocument/2006/relationships/image" Target="../media/image2.jpeg"/><Relationship Id="rId3" Type="http://schemas.openxmlformats.org/officeDocument/2006/relationships/slideLayout" Target="../slideLayouts/slideLayout102.xml"/><Relationship Id="rId7" Type="http://schemas.openxmlformats.org/officeDocument/2006/relationships/slideLayout" Target="../slideLayouts/slideLayout106.xml"/><Relationship Id="rId12" Type="http://schemas.openxmlformats.org/officeDocument/2006/relationships/theme" Target="../theme/theme10.xml"/><Relationship Id="rId2" Type="http://schemas.openxmlformats.org/officeDocument/2006/relationships/slideLayout" Target="../slideLayouts/slideLayout101.xml"/><Relationship Id="rId1" Type="http://schemas.openxmlformats.org/officeDocument/2006/relationships/slideLayout" Target="../slideLayouts/slideLayout100.xml"/><Relationship Id="rId6" Type="http://schemas.openxmlformats.org/officeDocument/2006/relationships/slideLayout" Target="../slideLayouts/slideLayout105.xml"/><Relationship Id="rId11" Type="http://schemas.openxmlformats.org/officeDocument/2006/relationships/slideLayout" Target="../slideLayouts/slideLayout110.xml"/><Relationship Id="rId5" Type="http://schemas.openxmlformats.org/officeDocument/2006/relationships/slideLayout" Target="../slideLayouts/slideLayout104.xml"/><Relationship Id="rId10" Type="http://schemas.openxmlformats.org/officeDocument/2006/relationships/slideLayout" Target="../slideLayouts/slideLayout109.xml"/><Relationship Id="rId4" Type="http://schemas.openxmlformats.org/officeDocument/2006/relationships/slideLayout" Target="../slideLayouts/slideLayout103.xml"/><Relationship Id="rId9" Type="http://schemas.openxmlformats.org/officeDocument/2006/relationships/slideLayout" Target="../slideLayouts/slideLayout108.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18.xml"/><Relationship Id="rId13" Type="http://schemas.openxmlformats.org/officeDocument/2006/relationships/image" Target="../media/image2.jpeg"/><Relationship Id="rId3" Type="http://schemas.openxmlformats.org/officeDocument/2006/relationships/slideLayout" Target="../slideLayouts/slideLayout113.xml"/><Relationship Id="rId7" Type="http://schemas.openxmlformats.org/officeDocument/2006/relationships/slideLayout" Target="../slideLayouts/slideLayout117.xml"/><Relationship Id="rId12" Type="http://schemas.openxmlformats.org/officeDocument/2006/relationships/theme" Target="../theme/theme11.xml"/><Relationship Id="rId2" Type="http://schemas.openxmlformats.org/officeDocument/2006/relationships/slideLayout" Target="../slideLayouts/slideLayout112.xml"/><Relationship Id="rId1" Type="http://schemas.openxmlformats.org/officeDocument/2006/relationships/slideLayout" Target="../slideLayouts/slideLayout111.xml"/><Relationship Id="rId6" Type="http://schemas.openxmlformats.org/officeDocument/2006/relationships/slideLayout" Target="../slideLayouts/slideLayout116.xml"/><Relationship Id="rId11" Type="http://schemas.openxmlformats.org/officeDocument/2006/relationships/slideLayout" Target="../slideLayouts/slideLayout121.xml"/><Relationship Id="rId5" Type="http://schemas.openxmlformats.org/officeDocument/2006/relationships/slideLayout" Target="../slideLayouts/slideLayout115.xml"/><Relationship Id="rId10" Type="http://schemas.openxmlformats.org/officeDocument/2006/relationships/slideLayout" Target="../slideLayouts/slideLayout120.xml"/><Relationship Id="rId4" Type="http://schemas.openxmlformats.org/officeDocument/2006/relationships/slideLayout" Target="../slideLayouts/slideLayout114.xml"/><Relationship Id="rId9" Type="http://schemas.openxmlformats.org/officeDocument/2006/relationships/slideLayout" Target="../slideLayouts/slideLayout119.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29.xml"/><Relationship Id="rId13" Type="http://schemas.openxmlformats.org/officeDocument/2006/relationships/image" Target="../media/image2.jpeg"/><Relationship Id="rId3" Type="http://schemas.openxmlformats.org/officeDocument/2006/relationships/slideLayout" Target="../slideLayouts/slideLayout124.xml"/><Relationship Id="rId7" Type="http://schemas.openxmlformats.org/officeDocument/2006/relationships/slideLayout" Target="../slideLayouts/slideLayout128.xml"/><Relationship Id="rId12" Type="http://schemas.openxmlformats.org/officeDocument/2006/relationships/theme" Target="../theme/theme12.xml"/><Relationship Id="rId2" Type="http://schemas.openxmlformats.org/officeDocument/2006/relationships/slideLayout" Target="../slideLayouts/slideLayout123.xml"/><Relationship Id="rId1" Type="http://schemas.openxmlformats.org/officeDocument/2006/relationships/slideLayout" Target="../slideLayouts/slideLayout122.xml"/><Relationship Id="rId6" Type="http://schemas.openxmlformats.org/officeDocument/2006/relationships/slideLayout" Target="../slideLayouts/slideLayout127.xml"/><Relationship Id="rId11" Type="http://schemas.openxmlformats.org/officeDocument/2006/relationships/slideLayout" Target="../slideLayouts/slideLayout132.xml"/><Relationship Id="rId5" Type="http://schemas.openxmlformats.org/officeDocument/2006/relationships/slideLayout" Target="../slideLayouts/slideLayout126.xml"/><Relationship Id="rId10" Type="http://schemas.openxmlformats.org/officeDocument/2006/relationships/slideLayout" Target="../slideLayouts/slideLayout131.xml"/><Relationship Id="rId4" Type="http://schemas.openxmlformats.org/officeDocument/2006/relationships/slideLayout" Target="../slideLayouts/slideLayout125.xml"/><Relationship Id="rId9" Type="http://schemas.openxmlformats.org/officeDocument/2006/relationships/slideLayout" Target="../slideLayouts/slideLayout130.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40.xml"/><Relationship Id="rId13" Type="http://schemas.openxmlformats.org/officeDocument/2006/relationships/image" Target="../media/image2.jpeg"/><Relationship Id="rId3" Type="http://schemas.openxmlformats.org/officeDocument/2006/relationships/slideLayout" Target="../slideLayouts/slideLayout135.xml"/><Relationship Id="rId7" Type="http://schemas.openxmlformats.org/officeDocument/2006/relationships/slideLayout" Target="../slideLayouts/slideLayout139.xml"/><Relationship Id="rId12" Type="http://schemas.openxmlformats.org/officeDocument/2006/relationships/theme" Target="../theme/theme13.xml"/><Relationship Id="rId2" Type="http://schemas.openxmlformats.org/officeDocument/2006/relationships/slideLayout" Target="../slideLayouts/slideLayout134.xml"/><Relationship Id="rId1" Type="http://schemas.openxmlformats.org/officeDocument/2006/relationships/slideLayout" Target="../slideLayouts/slideLayout133.xml"/><Relationship Id="rId6" Type="http://schemas.openxmlformats.org/officeDocument/2006/relationships/slideLayout" Target="../slideLayouts/slideLayout138.xml"/><Relationship Id="rId11" Type="http://schemas.openxmlformats.org/officeDocument/2006/relationships/slideLayout" Target="../slideLayouts/slideLayout143.xml"/><Relationship Id="rId5" Type="http://schemas.openxmlformats.org/officeDocument/2006/relationships/slideLayout" Target="../slideLayouts/slideLayout137.xml"/><Relationship Id="rId10" Type="http://schemas.openxmlformats.org/officeDocument/2006/relationships/slideLayout" Target="../slideLayouts/slideLayout142.xml"/><Relationship Id="rId4" Type="http://schemas.openxmlformats.org/officeDocument/2006/relationships/slideLayout" Target="../slideLayouts/slideLayout136.xml"/><Relationship Id="rId9" Type="http://schemas.openxmlformats.org/officeDocument/2006/relationships/slideLayout" Target="../slideLayouts/slideLayout141.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151.xml"/><Relationship Id="rId13" Type="http://schemas.openxmlformats.org/officeDocument/2006/relationships/image" Target="../media/image2.jpeg"/><Relationship Id="rId3" Type="http://schemas.openxmlformats.org/officeDocument/2006/relationships/slideLayout" Target="../slideLayouts/slideLayout146.xml"/><Relationship Id="rId7" Type="http://schemas.openxmlformats.org/officeDocument/2006/relationships/slideLayout" Target="../slideLayouts/slideLayout150.xml"/><Relationship Id="rId12" Type="http://schemas.openxmlformats.org/officeDocument/2006/relationships/theme" Target="../theme/theme14.xml"/><Relationship Id="rId2" Type="http://schemas.openxmlformats.org/officeDocument/2006/relationships/slideLayout" Target="../slideLayouts/slideLayout145.xml"/><Relationship Id="rId1" Type="http://schemas.openxmlformats.org/officeDocument/2006/relationships/slideLayout" Target="../slideLayouts/slideLayout144.xml"/><Relationship Id="rId6" Type="http://schemas.openxmlformats.org/officeDocument/2006/relationships/slideLayout" Target="../slideLayouts/slideLayout149.xml"/><Relationship Id="rId11" Type="http://schemas.openxmlformats.org/officeDocument/2006/relationships/slideLayout" Target="../slideLayouts/slideLayout154.xml"/><Relationship Id="rId5" Type="http://schemas.openxmlformats.org/officeDocument/2006/relationships/slideLayout" Target="../slideLayouts/slideLayout148.xml"/><Relationship Id="rId10" Type="http://schemas.openxmlformats.org/officeDocument/2006/relationships/slideLayout" Target="../slideLayouts/slideLayout153.xml"/><Relationship Id="rId4" Type="http://schemas.openxmlformats.org/officeDocument/2006/relationships/slideLayout" Target="../slideLayouts/slideLayout147.xml"/><Relationship Id="rId9" Type="http://schemas.openxmlformats.org/officeDocument/2006/relationships/slideLayout" Target="../slideLayouts/slideLayout152.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162.xml"/><Relationship Id="rId13" Type="http://schemas.openxmlformats.org/officeDocument/2006/relationships/image" Target="../media/image2.jpeg"/><Relationship Id="rId3" Type="http://schemas.openxmlformats.org/officeDocument/2006/relationships/slideLayout" Target="../slideLayouts/slideLayout157.xml"/><Relationship Id="rId7" Type="http://schemas.openxmlformats.org/officeDocument/2006/relationships/slideLayout" Target="../slideLayouts/slideLayout161.xml"/><Relationship Id="rId12" Type="http://schemas.openxmlformats.org/officeDocument/2006/relationships/theme" Target="../theme/theme15.xml"/><Relationship Id="rId2" Type="http://schemas.openxmlformats.org/officeDocument/2006/relationships/slideLayout" Target="../slideLayouts/slideLayout156.xml"/><Relationship Id="rId1" Type="http://schemas.openxmlformats.org/officeDocument/2006/relationships/slideLayout" Target="../slideLayouts/slideLayout155.xml"/><Relationship Id="rId6" Type="http://schemas.openxmlformats.org/officeDocument/2006/relationships/slideLayout" Target="../slideLayouts/slideLayout160.xml"/><Relationship Id="rId11" Type="http://schemas.openxmlformats.org/officeDocument/2006/relationships/slideLayout" Target="../slideLayouts/slideLayout165.xml"/><Relationship Id="rId5" Type="http://schemas.openxmlformats.org/officeDocument/2006/relationships/slideLayout" Target="../slideLayouts/slideLayout159.xml"/><Relationship Id="rId10" Type="http://schemas.openxmlformats.org/officeDocument/2006/relationships/slideLayout" Target="../slideLayouts/slideLayout164.xml"/><Relationship Id="rId4" Type="http://schemas.openxmlformats.org/officeDocument/2006/relationships/slideLayout" Target="../slideLayouts/slideLayout158.xml"/><Relationship Id="rId9" Type="http://schemas.openxmlformats.org/officeDocument/2006/relationships/slideLayout" Target="../slideLayouts/slideLayout163.xml"/></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173.xml"/><Relationship Id="rId13" Type="http://schemas.openxmlformats.org/officeDocument/2006/relationships/image" Target="../media/image2.jpeg"/><Relationship Id="rId3" Type="http://schemas.openxmlformats.org/officeDocument/2006/relationships/slideLayout" Target="../slideLayouts/slideLayout168.xml"/><Relationship Id="rId7" Type="http://schemas.openxmlformats.org/officeDocument/2006/relationships/slideLayout" Target="../slideLayouts/slideLayout172.xml"/><Relationship Id="rId12" Type="http://schemas.openxmlformats.org/officeDocument/2006/relationships/theme" Target="../theme/theme16.xml"/><Relationship Id="rId2" Type="http://schemas.openxmlformats.org/officeDocument/2006/relationships/slideLayout" Target="../slideLayouts/slideLayout167.xml"/><Relationship Id="rId1" Type="http://schemas.openxmlformats.org/officeDocument/2006/relationships/slideLayout" Target="../slideLayouts/slideLayout166.xml"/><Relationship Id="rId6" Type="http://schemas.openxmlformats.org/officeDocument/2006/relationships/slideLayout" Target="../slideLayouts/slideLayout171.xml"/><Relationship Id="rId11" Type="http://schemas.openxmlformats.org/officeDocument/2006/relationships/slideLayout" Target="../slideLayouts/slideLayout176.xml"/><Relationship Id="rId5" Type="http://schemas.openxmlformats.org/officeDocument/2006/relationships/slideLayout" Target="../slideLayouts/slideLayout170.xml"/><Relationship Id="rId10" Type="http://schemas.openxmlformats.org/officeDocument/2006/relationships/slideLayout" Target="../slideLayouts/slideLayout175.xml"/><Relationship Id="rId4" Type="http://schemas.openxmlformats.org/officeDocument/2006/relationships/slideLayout" Target="../slideLayouts/slideLayout169.xml"/><Relationship Id="rId9" Type="http://schemas.openxmlformats.org/officeDocument/2006/relationships/slideLayout" Target="../slideLayouts/slideLayout174.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184.xml"/><Relationship Id="rId13" Type="http://schemas.openxmlformats.org/officeDocument/2006/relationships/image" Target="../media/image2.jpeg"/><Relationship Id="rId3" Type="http://schemas.openxmlformats.org/officeDocument/2006/relationships/slideLayout" Target="../slideLayouts/slideLayout179.xml"/><Relationship Id="rId7" Type="http://schemas.openxmlformats.org/officeDocument/2006/relationships/slideLayout" Target="../slideLayouts/slideLayout183.xml"/><Relationship Id="rId12" Type="http://schemas.openxmlformats.org/officeDocument/2006/relationships/theme" Target="../theme/theme17.xml"/><Relationship Id="rId2" Type="http://schemas.openxmlformats.org/officeDocument/2006/relationships/slideLayout" Target="../slideLayouts/slideLayout178.xml"/><Relationship Id="rId1" Type="http://schemas.openxmlformats.org/officeDocument/2006/relationships/slideLayout" Target="../slideLayouts/slideLayout177.xml"/><Relationship Id="rId6" Type="http://schemas.openxmlformats.org/officeDocument/2006/relationships/slideLayout" Target="../slideLayouts/slideLayout182.xml"/><Relationship Id="rId11" Type="http://schemas.openxmlformats.org/officeDocument/2006/relationships/slideLayout" Target="../slideLayouts/slideLayout187.xml"/><Relationship Id="rId5" Type="http://schemas.openxmlformats.org/officeDocument/2006/relationships/slideLayout" Target="../slideLayouts/slideLayout181.xml"/><Relationship Id="rId10" Type="http://schemas.openxmlformats.org/officeDocument/2006/relationships/slideLayout" Target="../slideLayouts/slideLayout186.xml"/><Relationship Id="rId4" Type="http://schemas.openxmlformats.org/officeDocument/2006/relationships/slideLayout" Target="../slideLayouts/slideLayout180.xml"/><Relationship Id="rId9" Type="http://schemas.openxmlformats.org/officeDocument/2006/relationships/slideLayout" Target="../slideLayouts/slideLayout185.xml"/></Relationships>
</file>

<file path=ppt/slideMasters/_rels/slideMaster18.xml.rels><?xml version="1.0" encoding="UTF-8" standalone="yes"?>
<Relationships xmlns="http://schemas.openxmlformats.org/package/2006/relationships"><Relationship Id="rId8" Type="http://schemas.openxmlformats.org/officeDocument/2006/relationships/slideLayout" Target="../slideLayouts/slideLayout195.xml"/><Relationship Id="rId13" Type="http://schemas.openxmlformats.org/officeDocument/2006/relationships/image" Target="../media/image2.jpeg"/><Relationship Id="rId3" Type="http://schemas.openxmlformats.org/officeDocument/2006/relationships/slideLayout" Target="../slideLayouts/slideLayout190.xml"/><Relationship Id="rId7" Type="http://schemas.openxmlformats.org/officeDocument/2006/relationships/slideLayout" Target="../slideLayouts/slideLayout194.xml"/><Relationship Id="rId12" Type="http://schemas.openxmlformats.org/officeDocument/2006/relationships/theme" Target="../theme/theme18.xml"/><Relationship Id="rId2" Type="http://schemas.openxmlformats.org/officeDocument/2006/relationships/slideLayout" Target="../slideLayouts/slideLayout189.xml"/><Relationship Id="rId1" Type="http://schemas.openxmlformats.org/officeDocument/2006/relationships/slideLayout" Target="../slideLayouts/slideLayout188.xml"/><Relationship Id="rId6" Type="http://schemas.openxmlformats.org/officeDocument/2006/relationships/slideLayout" Target="../slideLayouts/slideLayout193.xml"/><Relationship Id="rId11" Type="http://schemas.openxmlformats.org/officeDocument/2006/relationships/slideLayout" Target="../slideLayouts/slideLayout198.xml"/><Relationship Id="rId5" Type="http://schemas.openxmlformats.org/officeDocument/2006/relationships/slideLayout" Target="../slideLayouts/slideLayout192.xml"/><Relationship Id="rId10" Type="http://schemas.openxmlformats.org/officeDocument/2006/relationships/slideLayout" Target="../slideLayouts/slideLayout197.xml"/><Relationship Id="rId4" Type="http://schemas.openxmlformats.org/officeDocument/2006/relationships/slideLayout" Target="../slideLayouts/slideLayout191.xml"/><Relationship Id="rId9" Type="http://schemas.openxmlformats.org/officeDocument/2006/relationships/slideLayout" Target="../slideLayouts/slideLayout196.xml"/></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206.xml"/><Relationship Id="rId13" Type="http://schemas.openxmlformats.org/officeDocument/2006/relationships/image" Target="../media/image2.jpeg"/><Relationship Id="rId3" Type="http://schemas.openxmlformats.org/officeDocument/2006/relationships/slideLayout" Target="../slideLayouts/slideLayout201.xml"/><Relationship Id="rId7" Type="http://schemas.openxmlformats.org/officeDocument/2006/relationships/slideLayout" Target="../slideLayouts/slideLayout205.xml"/><Relationship Id="rId12" Type="http://schemas.openxmlformats.org/officeDocument/2006/relationships/theme" Target="../theme/theme19.xml"/><Relationship Id="rId2" Type="http://schemas.openxmlformats.org/officeDocument/2006/relationships/slideLayout" Target="../slideLayouts/slideLayout200.xml"/><Relationship Id="rId1" Type="http://schemas.openxmlformats.org/officeDocument/2006/relationships/slideLayout" Target="../slideLayouts/slideLayout199.xml"/><Relationship Id="rId6" Type="http://schemas.openxmlformats.org/officeDocument/2006/relationships/slideLayout" Target="../slideLayouts/slideLayout204.xml"/><Relationship Id="rId11" Type="http://schemas.openxmlformats.org/officeDocument/2006/relationships/slideLayout" Target="../slideLayouts/slideLayout209.xml"/><Relationship Id="rId5" Type="http://schemas.openxmlformats.org/officeDocument/2006/relationships/slideLayout" Target="../slideLayouts/slideLayout203.xml"/><Relationship Id="rId10" Type="http://schemas.openxmlformats.org/officeDocument/2006/relationships/slideLayout" Target="../slideLayouts/slideLayout208.xml"/><Relationship Id="rId4" Type="http://schemas.openxmlformats.org/officeDocument/2006/relationships/slideLayout" Target="../slideLayouts/slideLayout202.xml"/><Relationship Id="rId9" Type="http://schemas.openxmlformats.org/officeDocument/2006/relationships/slideLayout" Target="../slideLayouts/slideLayout207.xml"/></Relationships>
</file>

<file path=ppt/slideMasters/_rels/slideMaster20.xml.rels><?xml version="1.0" encoding="UTF-8" standalone="yes"?>
<Relationships xmlns="http://schemas.openxmlformats.org/package/2006/relationships"><Relationship Id="rId8" Type="http://schemas.openxmlformats.org/officeDocument/2006/relationships/slideLayout" Target="../slideLayouts/slideLayout217.xml"/><Relationship Id="rId13" Type="http://schemas.openxmlformats.org/officeDocument/2006/relationships/image" Target="../media/image2.jpeg"/><Relationship Id="rId3" Type="http://schemas.openxmlformats.org/officeDocument/2006/relationships/slideLayout" Target="../slideLayouts/slideLayout212.xml"/><Relationship Id="rId7" Type="http://schemas.openxmlformats.org/officeDocument/2006/relationships/slideLayout" Target="../slideLayouts/slideLayout216.xml"/><Relationship Id="rId12" Type="http://schemas.openxmlformats.org/officeDocument/2006/relationships/theme" Target="../theme/theme20.xml"/><Relationship Id="rId2" Type="http://schemas.openxmlformats.org/officeDocument/2006/relationships/slideLayout" Target="../slideLayouts/slideLayout211.xml"/><Relationship Id="rId1" Type="http://schemas.openxmlformats.org/officeDocument/2006/relationships/slideLayout" Target="../slideLayouts/slideLayout210.xml"/><Relationship Id="rId6" Type="http://schemas.openxmlformats.org/officeDocument/2006/relationships/slideLayout" Target="../slideLayouts/slideLayout215.xml"/><Relationship Id="rId11" Type="http://schemas.openxmlformats.org/officeDocument/2006/relationships/slideLayout" Target="../slideLayouts/slideLayout220.xml"/><Relationship Id="rId5" Type="http://schemas.openxmlformats.org/officeDocument/2006/relationships/slideLayout" Target="../slideLayouts/slideLayout214.xml"/><Relationship Id="rId10" Type="http://schemas.openxmlformats.org/officeDocument/2006/relationships/slideLayout" Target="../slideLayouts/slideLayout219.xml"/><Relationship Id="rId4" Type="http://schemas.openxmlformats.org/officeDocument/2006/relationships/slideLayout" Target="../slideLayouts/slideLayout213.xml"/><Relationship Id="rId9" Type="http://schemas.openxmlformats.org/officeDocument/2006/relationships/slideLayout" Target="../slideLayouts/slideLayout218.xml"/></Relationships>
</file>

<file path=ppt/slideMasters/_rels/slideMaster21.xml.rels><?xml version="1.0" encoding="UTF-8" standalone="yes"?>
<Relationships xmlns="http://schemas.openxmlformats.org/package/2006/relationships"><Relationship Id="rId8" Type="http://schemas.openxmlformats.org/officeDocument/2006/relationships/slideLayout" Target="../slideLayouts/slideLayout228.xml"/><Relationship Id="rId13" Type="http://schemas.openxmlformats.org/officeDocument/2006/relationships/image" Target="../media/image2.jpeg"/><Relationship Id="rId3" Type="http://schemas.openxmlformats.org/officeDocument/2006/relationships/slideLayout" Target="../slideLayouts/slideLayout223.xml"/><Relationship Id="rId7" Type="http://schemas.openxmlformats.org/officeDocument/2006/relationships/slideLayout" Target="../slideLayouts/slideLayout227.xml"/><Relationship Id="rId12" Type="http://schemas.openxmlformats.org/officeDocument/2006/relationships/theme" Target="../theme/theme21.xml"/><Relationship Id="rId2" Type="http://schemas.openxmlformats.org/officeDocument/2006/relationships/slideLayout" Target="../slideLayouts/slideLayout222.xml"/><Relationship Id="rId1" Type="http://schemas.openxmlformats.org/officeDocument/2006/relationships/slideLayout" Target="../slideLayouts/slideLayout221.xml"/><Relationship Id="rId6" Type="http://schemas.openxmlformats.org/officeDocument/2006/relationships/slideLayout" Target="../slideLayouts/slideLayout226.xml"/><Relationship Id="rId11" Type="http://schemas.openxmlformats.org/officeDocument/2006/relationships/slideLayout" Target="../slideLayouts/slideLayout231.xml"/><Relationship Id="rId5" Type="http://schemas.openxmlformats.org/officeDocument/2006/relationships/slideLayout" Target="../slideLayouts/slideLayout225.xml"/><Relationship Id="rId10" Type="http://schemas.openxmlformats.org/officeDocument/2006/relationships/slideLayout" Target="../slideLayouts/slideLayout230.xml"/><Relationship Id="rId4" Type="http://schemas.openxmlformats.org/officeDocument/2006/relationships/slideLayout" Target="../slideLayouts/slideLayout224.xml"/><Relationship Id="rId9" Type="http://schemas.openxmlformats.org/officeDocument/2006/relationships/slideLayout" Target="../slideLayouts/slideLayout229.xml"/></Relationships>
</file>

<file path=ppt/slideMasters/_rels/slideMaster22.xml.rels><?xml version="1.0" encoding="UTF-8" standalone="yes"?>
<Relationships xmlns="http://schemas.openxmlformats.org/package/2006/relationships"><Relationship Id="rId8" Type="http://schemas.openxmlformats.org/officeDocument/2006/relationships/slideLayout" Target="../slideLayouts/slideLayout239.xml"/><Relationship Id="rId13" Type="http://schemas.openxmlformats.org/officeDocument/2006/relationships/image" Target="../media/image2.jpeg"/><Relationship Id="rId3" Type="http://schemas.openxmlformats.org/officeDocument/2006/relationships/slideLayout" Target="../slideLayouts/slideLayout234.xml"/><Relationship Id="rId7" Type="http://schemas.openxmlformats.org/officeDocument/2006/relationships/slideLayout" Target="../slideLayouts/slideLayout238.xml"/><Relationship Id="rId12" Type="http://schemas.openxmlformats.org/officeDocument/2006/relationships/theme" Target="../theme/theme22.xml"/><Relationship Id="rId2" Type="http://schemas.openxmlformats.org/officeDocument/2006/relationships/slideLayout" Target="../slideLayouts/slideLayout233.xml"/><Relationship Id="rId1" Type="http://schemas.openxmlformats.org/officeDocument/2006/relationships/slideLayout" Target="../slideLayouts/slideLayout232.xml"/><Relationship Id="rId6" Type="http://schemas.openxmlformats.org/officeDocument/2006/relationships/slideLayout" Target="../slideLayouts/slideLayout237.xml"/><Relationship Id="rId11" Type="http://schemas.openxmlformats.org/officeDocument/2006/relationships/slideLayout" Target="../slideLayouts/slideLayout242.xml"/><Relationship Id="rId5" Type="http://schemas.openxmlformats.org/officeDocument/2006/relationships/slideLayout" Target="../slideLayouts/slideLayout236.xml"/><Relationship Id="rId10" Type="http://schemas.openxmlformats.org/officeDocument/2006/relationships/slideLayout" Target="../slideLayouts/slideLayout241.xml"/><Relationship Id="rId4" Type="http://schemas.openxmlformats.org/officeDocument/2006/relationships/slideLayout" Target="../slideLayouts/slideLayout235.xml"/><Relationship Id="rId9" Type="http://schemas.openxmlformats.org/officeDocument/2006/relationships/slideLayout" Target="../slideLayouts/slideLayout240.xml"/></Relationships>
</file>

<file path=ppt/slideMasters/_rels/slideMaster23.xml.rels><?xml version="1.0" encoding="UTF-8" standalone="yes"?>
<Relationships xmlns="http://schemas.openxmlformats.org/package/2006/relationships"><Relationship Id="rId8" Type="http://schemas.openxmlformats.org/officeDocument/2006/relationships/slideLayout" Target="../slideLayouts/slideLayout250.xml"/><Relationship Id="rId13" Type="http://schemas.openxmlformats.org/officeDocument/2006/relationships/image" Target="../media/image2.jpeg"/><Relationship Id="rId3" Type="http://schemas.openxmlformats.org/officeDocument/2006/relationships/slideLayout" Target="../slideLayouts/slideLayout245.xml"/><Relationship Id="rId7" Type="http://schemas.openxmlformats.org/officeDocument/2006/relationships/slideLayout" Target="../slideLayouts/slideLayout249.xml"/><Relationship Id="rId12" Type="http://schemas.openxmlformats.org/officeDocument/2006/relationships/theme" Target="../theme/theme23.xml"/><Relationship Id="rId2" Type="http://schemas.openxmlformats.org/officeDocument/2006/relationships/slideLayout" Target="../slideLayouts/slideLayout244.xml"/><Relationship Id="rId1" Type="http://schemas.openxmlformats.org/officeDocument/2006/relationships/slideLayout" Target="../slideLayouts/slideLayout243.xml"/><Relationship Id="rId6" Type="http://schemas.openxmlformats.org/officeDocument/2006/relationships/slideLayout" Target="../slideLayouts/slideLayout248.xml"/><Relationship Id="rId11" Type="http://schemas.openxmlformats.org/officeDocument/2006/relationships/slideLayout" Target="../slideLayouts/slideLayout253.xml"/><Relationship Id="rId5" Type="http://schemas.openxmlformats.org/officeDocument/2006/relationships/slideLayout" Target="../slideLayouts/slideLayout247.xml"/><Relationship Id="rId10" Type="http://schemas.openxmlformats.org/officeDocument/2006/relationships/slideLayout" Target="../slideLayouts/slideLayout252.xml"/><Relationship Id="rId4" Type="http://schemas.openxmlformats.org/officeDocument/2006/relationships/slideLayout" Target="../slideLayouts/slideLayout246.xml"/><Relationship Id="rId9" Type="http://schemas.openxmlformats.org/officeDocument/2006/relationships/slideLayout" Target="../slideLayouts/slideLayout251.xml"/></Relationships>
</file>

<file path=ppt/slideMasters/_rels/slideMaster24.xml.rels><?xml version="1.0" encoding="UTF-8" standalone="yes"?>
<Relationships xmlns="http://schemas.openxmlformats.org/package/2006/relationships"><Relationship Id="rId8" Type="http://schemas.openxmlformats.org/officeDocument/2006/relationships/slideLayout" Target="../slideLayouts/slideLayout261.xml"/><Relationship Id="rId13" Type="http://schemas.openxmlformats.org/officeDocument/2006/relationships/image" Target="../media/image2.jpeg"/><Relationship Id="rId3" Type="http://schemas.openxmlformats.org/officeDocument/2006/relationships/slideLayout" Target="../slideLayouts/slideLayout256.xml"/><Relationship Id="rId7" Type="http://schemas.openxmlformats.org/officeDocument/2006/relationships/slideLayout" Target="../slideLayouts/slideLayout260.xml"/><Relationship Id="rId12" Type="http://schemas.openxmlformats.org/officeDocument/2006/relationships/theme" Target="../theme/theme24.xml"/><Relationship Id="rId2" Type="http://schemas.openxmlformats.org/officeDocument/2006/relationships/slideLayout" Target="../slideLayouts/slideLayout255.xml"/><Relationship Id="rId1" Type="http://schemas.openxmlformats.org/officeDocument/2006/relationships/slideLayout" Target="../slideLayouts/slideLayout254.xml"/><Relationship Id="rId6" Type="http://schemas.openxmlformats.org/officeDocument/2006/relationships/slideLayout" Target="../slideLayouts/slideLayout259.xml"/><Relationship Id="rId11" Type="http://schemas.openxmlformats.org/officeDocument/2006/relationships/slideLayout" Target="../slideLayouts/slideLayout264.xml"/><Relationship Id="rId5" Type="http://schemas.openxmlformats.org/officeDocument/2006/relationships/slideLayout" Target="../slideLayouts/slideLayout258.xml"/><Relationship Id="rId10" Type="http://schemas.openxmlformats.org/officeDocument/2006/relationships/slideLayout" Target="../slideLayouts/slideLayout263.xml"/><Relationship Id="rId4" Type="http://schemas.openxmlformats.org/officeDocument/2006/relationships/slideLayout" Target="../slideLayouts/slideLayout257.xml"/><Relationship Id="rId9" Type="http://schemas.openxmlformats.org/officeDocument/2006/relationships/slideLayout" Target="../slideLayouts/slideLayout262.xml"/></Relationships>
</file>

<file path=ppt/slideMasters/_rels/slideMaster25.xml.rels><?xml version="1.0" encoding="UTF-8" standalone="yes"?>
<Relationships xmlns="http://schemas.openxmlformats.org/package/2006/relationships"><Relationship Id="rId8" Type="http://schemas.openxmlformats.org/officeDocument/2006/relationships/slideLayout" Target="../slideLayouts/slideLayout272.xml"/><Relationship Id="rId13" Type="http://schemas.openxmlformats.org/officeDocument/2006/relationships/image" Target="../media/image2.jpeg"/><Relationship Id="rId3" Type="http://schemas.openxmlformats.org/officeDocument/2006/relationships/slideLayout" Target="../slideLayouts/slideLayout267.xml"/><Relationship Id="rId7" Type="http://schemas.openxmlformats.org/officeDocument/2006/relationships/slideLayout" Target="../slideLayouts/slideLayout271.xml"/><Relationship Id="rId12" Type="http://schemas.openxmlformats.org/officeDocument/2006/relationships/theme" Target="../theme/theme25.xml"/><Relationship Id="rId2" Type="http://schemas.openxmlformats.org/officeDocument/2006/relationships/slideLayout" Target="../slideLayouts/slideLayout266.xml"/><Relationship Id="rId1" Type="http://schemas.openxmlformats.org/officeDocument/2006/relationships/slideLayout" Target="../slideLayouts/slideLayout265.xml"/><Relationship Id="rId6" Type="http://schemas.openxmlformats.org/officeDocument/2006/relationships/slideLayout" Target="../slideLayouts/slideLayout270.xml"/><Relationship Id="rId11" Type="http://schemas.openxmlformats.org/officeDocument/2006/relationships/slideLayout" Target="../slideLayouts/slideLayout275.xml"/><Relationship Id="rId5" Type="http://schemas.openxmlformats.org/officeDocument/2006/relationships/slideLayout" Target="../slideLayouts/slideLayout269.xml"/><Relationship Id="rId10" Type="http://schemas.openxmlformats.org/officeDocument/2006/relationships/slideLayout" Target="../slideLayouts/slideLayout274.xml"/><Relationship Id="rId4" Type="http://schemas.openxmlformats.org/officeDocument/2006/relationships/slideLayout" Target="../slideLayouts/slideLayout268.xml"/><Relationship Id="rId9" Type="http://schemas.openxmlformats.org/officeDocument/2006/relationships/slideLayout" Target="../slideLayouts/slideLayout273.xml"/></Relationships>
</file>

<file path=ppt/slideMasters/_rels/slideMaster26.xml.rels><?xml version="1.0" encoding="UTF-8" standalone="yes"?>
<Relationships xmlns="http://schemas.openxmlformats.org/package/2006/relationships"><Relationship Id="rId8" Type="http://schemas.openxmlformats.org/officeDocument/2006/relationships/slideLayout" Target="../slideLayouts/slideLayout283.xml"/><Relationship Id="rId13" Type="http://schemas.openxmlformats.org/officeDocument/2006/relationships/image" Target="../media/image2.jpeg"/><Relationship Id="rId3" Type="http://schemas.openxmlformats.org/officeDocument/2006/relationships/slideLayout" Target="../slideLayouts/slideLayout278.xml"/><Relationship Id="rId7" Type="http://schemas.openxmlformats.org/officeDocument/2006/relationships/slideLayout" Target="../slideLayouts/slideLayout282.xml"/><Relationship Id="rId12" Type="http://schemas.openxmlformats.org/officeDocument/2006/relationships/theme" Target="../theme/theme26.xml"/><Relationship Id="rId2" Type="http://schemas.openxmlformats.org/officeDocument/2006/relationships/slideLayout" Target="../slideLayouts/slideLayout277.xml"/><Relationship Id="rId1" Type="http://schemas.openxmlformats.org/officeDocument/2006/relationships/slideLayout" Target="../slideLayouts/slideLayout276.xml"/><Relationship Id="rId6" Type="http://schemas.openxmlformats.org/officeDocument/2006/relationships/slideLayout" Target="../slideLayouts/slideLayout281.xml"/><Relationship Id="rId11" Type="http://schemas.openxmlformats.org/officeDocument/2006/relationships/slideLayout" Target="../slideLayouts/slideLayout286.xml"/><Relationship Id="rId5" Type="http://schemas.openxmlformats.org/officeDocument/2006/relationships/slideLayout" Target="../slideLayouts/slideLayout280.xml"/><Relationship Id="rId10" Type="http://schemas.openxmlformats.org/officeDocument/2006/relationships/slideLayout" Target="../slideLayouts/slideLayout285.xml"/><Relationship Id="rId4" Type="http://schemas.openxmlformats.org/officeDocument/2006/relationships/slideLayout" Target="../slideLayouts/slideLayout279.xml"/><Relationship Id="rId9" Type="http://schemas.openxmlformats.org/officeDocument/2006/relationships/slideLayout" Target="../slideLayouts/slideLayout284.xml"/></Relationships>
</file>

<file path=ppt/slideMasters/_rels/slideMaster27.xml.rels><?xml version="1.0" encoding="UTF-8" standalone="yes"?>
<Relationships xmlns="http://schemas.openxmlformats.org/package/2006/relationships"><Relationship Id="rId8" Type="http://schemas.openxmlformats.org/officeDocument/2006/relationships/slideLayout" Target="../slideLayouts/slideLayout294.xml"/><Relationship Id="rId13" Type="http://schemas.openxmlformats.org/officeDocument/2006/relationships/image" Target="../media/image2.jpeg"/><Relationship Id="rId3" Type="http://schemas.openxmlformats.org/officeDocument/2006/relationships/slideLayout" Target="../slideLayouts/slideLayout289.xml"/><Relationship Id="rId7" Type="http://schemas.openxmlformats.org/officeDocument/2006/relationships/slideLayout" Target="../slideLayouts/slideLayout293.xml"/><Relationship Id="rId12" Type="http://schemas.openxmlformats.org/officeDocument/2006/relationships/theme" Target="../theme/theme27.xml"/><Relationship Id="rId2" Type="http://schemas.openxmlformats.org/officeDocument/2006/relationships/slideLayout" Target="../slideLayouts/slideLayout288.xml"/><Relationship Id="rId1" Type="http://schemas.openxmlformats.org/officeDocument/2006/relationships/slideLayout" Target="../slideLayouts/slideLayout287.xml"/><Relationship Id="rId6" Type="http://schemas.openxmlformats.org/officeDocument/2006/relationships/slideLayout" Target="../slideLayouts/slideLayout292.xml"/><Relationship Id="rId11" Type="http://schemas.openxmlformats.org/officeDocument/2006/relationships/slideLayout" Target="../slideLayouts/slideLayout297.xml"/><Relationship Id="rId5" Type="http://schemas.openxmlformats.org/officeDocument/2006/relationships/slideLayout" Target="../slideLayouts/slideLayout291.xml"/><Relationship Id="rId10" Type="http://schemas.openxmlformats.org/officeDocument/2006/relationships/slideLayout" Target="../slideLayouts/slideLayout296.xml"/><Relationship Id="rId4" Type="http://schemas.openxmlformats.org/officeDocument/2006/relationships/slideLayout" Target="../slideLayouts/slideLayout290.xml"/><Relationship Id="rId9" Type="http://schemas.openxmlformats.org/officeDocument/2006/relationships/slideLayout" Target="../slideLayouts/slideLayout295.xml"/><Relationship Id="rId14" Type="http://schemas.openxmlformats.org/officeDocument/2006/relationships/image" Target="../media/image3.png"/></Relationships>
</file>

<file path=ppt/slideMasters/_rels/slideMaster28.xml.rels><?xml version="1.0" encoding="UTF-8" standalone="yes"?>
<Relationships xmlns="http://schemas.openxmlformats.org/package/2006/relationships"><Relationship Id="rId8" Type="http://schemas.openxmlformats.org/officeDocument/2006/relationships/slideLayout" Target="../slideLayouts/slideLayout305.xml"/><Relationship Id="rId13" Type="http://schemas.openxmlformats.org/officeDocument/2006/relationships/image" Target="../media/image2.jpeg"/><Relationship Id="rId3" Type="http://schemas.openxmlformats.org/officeDocument/2006/relationships/slideLayout" Target="../slideLayouts/slideLayout300.xml"/><Relationship Id="rId7" Type="http://schemas.openxmlformats.org/officeDocument/2006/relationships/slideLayout" Target="../slideLayouts/slideLayout304.xml"/><Relationship Id="rId12" Type="http://schemas.openxmlformats.org/officeDocument/2006/relationships/theme" Target="../theme/theme28.xml"/><Relationship Id="rId2" Type="http://schemas.openxmlformats.org/officeDocument/2006/relationships/slideLayout" Target="../slideLayouts/slideLayout299.xml"/><Relationship Id="rId1" Type="http://schemas.openxmlformats.org/officeDocument/2006/relationships/slideLayout" Target="../slideLayouts/slideLayout298.xml"/><Relationship Id="rId6" Type="http://schemas.openxmlformats.org/officeDocument/2006/relationships/slideLayout" Target="../slideLayouts/slideLayout303.xml"/><Relationship Id="rId11" Type="http://schemas.openxmlformats.org/officeDocument/2006/relationships/slideLayout" Target="../slideLayouts/slideLayout308.xml"/><Relationship Id="rId5" Type="http://schemas.openxmlformats.org/officeDocument/2006/relationships/slideLayout" Target="../slideLayouts/slideLayout302.xml"/><Relationship Id="rId10" Type="http://schemas.openxmlformats.org/officeDocument/2006/relationships/slideLayout" Target="../slideLayouts/slideLayout307.xml"/><Relationship Id="rId4" Type="http://schemas.openxmlformats.org/officeDocument/2006/relationships/slideLayout" Target="../slideLayouts/slideLayout301.xml"/><Relationship Id="rId9" Type="http://schemas.openxmlformats.org/officeDocument/2006/relationships/slideLayout" Target="../slideLayouts/slideLayout306.xml"/></Relationships>
</file>

<file path=ppt/slideMasters/_rels/slideMaster29.xml.rels><?xml version="1.0" encoding="UTF-8" standalone="yes"?>
<Relationships xmlns="http://schemas.openxmlformats.org/package/2006/relationships"><Relationship Id="rId8" Type="http://schemas.openxmlformats.org/officeDocument/2006/relationships/slideLayout" Target="../slideLayouts/slideLayout316.xml"/><Relationship Id="rId13" Type="http://schemas.openxmlformats.org/officeDocument/2006/relationships/image" Target="../media/image2.jpeg"/><Relationship Id="rId3" Type="http://schemas.openxmlformats.org/officeDocument/2006/relationships/slideLayout" Target="../slideLayouts/slideLayout311.xml"/><Relationship Id="rId7" Type="http://schemas.openxmlformats.org/officeDocument/2006/relationships/slideLayout" Target="../slideLayouts/slideLayout315.xml"/><Relationship Id="rId12" Type="http://schemas.openxmlformats.org/officeDocument/2006/relationships/theme" Target="../theme/theme29.xml"/><Relationship Id="rId2" Type="http://schemas.openxmlformats.org/officeDocument/2006/relationships/slideLayout" Target="../slideLayouts/slideLayout310.xml"/><Relationship Id="rId1" Type="http://schemas.openxmlformats.org/officeDocument/2006/relationships/slideLayout" Target="../slideLayouts/slideLayout309.xml"/><Relationship Id="rId6" Type="http://schemas.openxmlformats.org/officeDocument/2006/relationships/slideLayout" Target="../slideLayouts/slideLayout314.xml"/><Relationship Id="rId11" Type="http://schemas.openxmlformats.org/officeDocument/2006/relationships/slideLayout" Target="../slideLayouts/slideLayout319.xml"/><Relationship Id="rId5" Type="http://schemas.openxmlformats.org/officeDocument/2006/relationships/slideLayout" Target="../slideLayouts/slideLayout313.xml"/><Relationship Id="rId10" Type="http://schemas.openxmlformats.org/officeDocument/2006/relationships/slideLayout" Target="../slideLayouts/slideLayout318.xml"/><Relationship Id="rId4" Type="http://schemas.openxmlformats.org/officeDocument/2006/relationships/slideLayout" Target="../slideLayouts/slideLayout312.xml"/><Relationship Id="rId9" Type="http://schemas.openxmlformats.org/officeDocument/2006/relationships/slideLayout" Target="../slideLayouts/slideLayout317.xml"/></Relationships>
</file>

<file path=ppt/slideMasters/_rels/slideMaster30.xml.rels><?xml version="1.0" encoding="UTF-8" standalone="yes"?>
<Relationships xmlns="http://schemas.openxmlformats.org/package/2006/relationships"><Relationship Id="rId8" Type="http://schemas.openxmlformats.org/officeDocument/2006/relationships/slideLayout" Target="../slideLayouts/slideLayout327.xml"/><Relationship Id="rId13" Type="http://schemas.openxmlformats.org/officeDocument/2006/relationships/image" Target="../media/image2.jpeg"/><Relationship Id="rId3" Type="http://schemas.openxmlformats.org/officeDocument/2006/relationships/slideLayout" Target="../slideLayouts/slideLayout322.xml"/><Relationship Id="rId7" Type="http://schemas.openxmlformats.org/officeDocument/2006/relationships/slideLayout" Target="../slideLayouts/slideLayout326.xml"/><Relationship Id="rId12" Type="http://schemas.openxmlformats.org/officeDocument/2006/relationships/theme" Target="../theme/theme30.xml"/><Relationship Id="rId2" Type="http://schemas.openxmlformats.org/officeDocument/2006/relationships/slideLayout" Target="../slideLayouts/slideLayout321.xml"/><Relationship Id="rId1" Type="http://schemas.openxmlformats.org/officeDocument/2006/relationships/slideLayout" Target="../slideLayouts/slideLayout320.xml"/><Relationship Id="rId6" Type="http://schemas.openxmlformats.org/officeDocument/2006/relationships/slideLayout" Target="../slideLayouts/slideLayout325.xml"/><Relationship Id="rId11" Type="http://schemas.openxmlformats.org/officeDocument/2006/relationships/slideLayout" Target="../slideLayouts/slideLayout330.xml"/><Relationship Id="rId5" Type="http://schemas.openxmlformats.org/officeDocument/2006/relationships/slideLayout" Target="../slideLayouts/slideLayout324.xml"/><Relationship Id="rId10" Type="http://schemas.openxmlformats.org/officeDocument/2006/relationships/slideLayout" Target="../slideLayouts/slideLayout329.xml"/><Relationship Id="rId4" Type="http://schemas.openxmlformats.org/officeDocument/2006/relationships/slideLayout" Target="../slideLayouts/slideLayout323.xml"/><Relationship Id="rId9" Type="http://schemas.openxmlformats.org/officeDocument/2006/relationships/slideLayout" Target="../slideLayouts/slideLayout328.xml"/></Relationships>
</file>

<file path=ppt/slideMasters/_rels/slideMaster31.xml.rels><?xml version="1.0" encoding="UTF-8" standalone="yes"?>
<Relationships xmlns="http://schemas.openxmlformats.org/package/2006/relationships"><Relationship Id="rId8" Type="http://schemas.openxmlformats.org/officeDocument/2006/relationships/slideLayout" Target="../slideLayouts/slideLayout338.xml"/><Relationship Id="rId13" Type="http://schemas.openxmlformats.org/officeDocument/2006/relationships/image" Target="../media/image2.jpeg"/><Relationship Id="rId3" Type="http://schemas.openxmlformats.org/officeDocument/2006/relationships/slideLayout" Target="../slideLayouts/slideLayout333.xml"/><Relationship Id="rId7" Type="http://schemas.openxmlformats.org/officeDocument/2006/relationships/slideLayout" Target="../slideLayouts/slideLayout337.xml"/><Relationship Id="rId12" Type="http://schemas.openxmlformats.org/officeDocument/2006/relationships/theme" Target="../theme/theme31.xml"/><Relationship Id="rId2" Type="http://schemas.openxmlformats.org/officeDocument/2006/relationships/slideLayout" Target="../slideLayouts/slideLayout332.xml"/><Relationship Id="rId1" Type="http://schemas.openxmlformats.org/officeDocument/2006/relationships/slideLayout" Target="../slideLayouts/slideLayout331.xml"/><Relationship Id="rId6" Type="http://schemas.openxmlformats.org/officeDocument/2006/relationships/slideLayout" Target="../slideLayouts/slideLayout336.xml"/><Relationship Id="rId11" Type="http://schemas.openxmlformats.org/officeDocument/2006/relationships/slideLayout" Target="../slideLayouts/slideLayout341.xml"/><Relationship Id="rId5" Type="http://schemas.openxmlformats.org/officeDocument/2006/relationships/slideLayout" Target="../slideLayouts/slideLayout335.xml"/><Relationship Id="rId10" Type="http://schemas.openxmlformats.org/officeDocument/2006/relationships/slideLayout" Target="../slideLayouts/slideLayout340.xml"/><Relationship Id="rId4" Type="http://schemas.openxmlformats.org/officeDocument/2006/relationships/slideLayout" Target="../slideLayouts/slideLayout334.xml"/><Relationship Id="rId9" Type="http://schemas.openxmlformats.org/officeDocument/2006/relationships/slideLayout" Target="../slideLayouts/slideLayout339.xml"/></Relationships>
</file>

<file path=ppt/slideMasters/_rels/slideMaster32.xml.rels><?xml version="1.0" encoding="UTF-8" standalone="yes"?>
<Relationships xmlns="http://schemas.openxmlformats.org/package/2006/relationships"><Relationship Id="rId8" Type="http://schemas.openxmlformats.org/officeDocument/2006/relationships/slideLayout" Target="../slideLayouts/slideLayout349.xml"/><Relationship Id="rId13" Type="http://schemas.openxmlformats.org/officeDocument/2006/relationships/image" Target="../media/image2.jpeg"/><Relationship Id="rId3" Type="http://schemas.openxmlformats.org/officeDocument/2006/relationships/slideLayout" Target="../slideLayouts/slideLayout344.xml"/><Relationship Id="rId7" Type="http://schemas.openxmlformats.org/officeDocument/2006/relationships/slideLayout" Target="../slideLayouts/slideLayout348.xml"/><Relationship Id="rId12" Type="http://schemas.openxmlformats.org/officeDocument/2006/relationships/theme" Target="../theme/theme32.xml"/><Relationship Id="rId2" Type="http://schemas.openxmlformats.org/officeDocument/2006/relationships/slideLayout" Target="../slideLayouts/slideLayout343.xml"/><Relationship Id="rId1" Type="http://schemas.openxmlformats.org/officeDocument/2006/relationships/slideLayout" Target="../slideLayouts/slideLayout342.xml"/><Relationship Id="rId6" Type="http://schemas.openxmlformats.org/officeDocument/2006/relationships/slideLayout" Target="../slideLayouts/slideLayout347.xml"/><Relationship Id="rId11" Type="http://schemas.openxmlformats.org/officeDocument/2006/relationships/slideLayout" Target="../slideLayouts/slideLayout352.xml"/><Relationship Id="rId5" Type="http://schemas.openxmlformats.org/officeDocument/2006/relationships/slideLayout" Target="../slideLayouts/slideLayout346.xml"/><Relationship Id="rId10" Type="http://schemas.openxmlformats.org/officeDocument/2006/relationships/slideLayout" Target="../slideLayouts/slideLayout351.xml"/><Relationship Id="rId4" Type="http://schemas.openxmlformats.org/officeDocument/2006/relationships/slideLayout" Target="../slideLayouts/slideLayout345.xml"/><Relationship Id="rId9" Type="http://schemas.openxmlformats.org/officeDocument/2006/relationships/slideLayout" Target="../slideLayouts/slideLayout350.xml"/></Relationships>
</file>

<file path=ppt/slideMasters/_rels/slideMaster33.xml.rels><?xml version="1.0" encoding="UTF-8" standalone="yes"?>
<Relationships xmlns="http://schemas.openxmlformats.org/package/2006/relationships"><Relationship Id="rId8" Type="http://schemas.openxmlformats.org/officeDocument/2006/relationships/slideLayout" Target="../slideLayouts/slideLayout360.xml"/><Relationship Id="rId13" Type="http://schemas.openxmlformats.org/officeDocument/2006/relationships/image" Target="../media/image2.jpeg"/><Relationship Id="rId3" Type="http://schemas.openxmlformats.org/officeDocument/2006/relationships/slideLayout" Target="../slideLayouts/slideLayout355.xml"/><Relationship Id="rId7" Type="http://schemas.openxmlformats.org/officeDocument/2006/relationships/slideLayout" Target="../slideLayouts/slideLayout359.xml"/><Relationship Id="rId12" Type="http://schemas.openxmlformats.org/officeDocument/2006/relationships/theme" Target="../theme/theme33.xml"/><Relationship Id="rId2" Type="http://schemas.openxmlformats.org/officeDocument/2006/relationships/slideLayout" Target="../slideLayouts/slideLayout354.xml"/><Relationship Id="rId1" Type="http://schemas.openxmlformats.org/officeDocument/2006/relationships/slideLayout" Target="../slideLayouts/slideLayout353.xml"/><Relationship Id="rId6" Type="http://schemas.openxmlformats.org/officeDocument/2006/relationships/slideLayout" Target="../slideLayouts/slideLayout358.xml"/><Relationship Id="rId11" Type="http://schemas.openxmlformats.org/officeDocument/2006/relationships/slideLayout" Target="../slideLayouts/slideLayout363.xml"/><Relationship Id="rId5" Type="http://schemas.openxmlformats.org/officeDocument/2006/relationships/slideLayout" Target="../slideLayouts/slideLayout357.xml"/><Relationship Id="rId10" Type="http://schemas.openxmlformats.org/officeDocument/2006/relationships/slideLayout" Target="../slideLayouts/slideLayout362.xml"/><Relationship Id="rId4" Type="http://schemas.openxmlformats.org/officeDocument/2006/relationships/slideLayout" Target="../slideLayouts/slideLayout356.xml"/><Relationship Id="rId9" Type="http://schemas.openxmlformats.org/officeDocument/2006/relationships/slideLayout" Target="../slideLayouts/slideLayout361.xml"/></Relationships>
</file>

<file path=ppt/slideMasters/_rels/slideMaster34.xml.rels><?xml version="1.0" encoding="UTF-8" standalone="yes"?>
<Relationships xmlns="http://schemas.openxmlformats.org/package/2006/relationships"><Relationship Id="rId8" Type="http://schemas.openxmlformats.org/officeDocument/2006/relationships/slideLayout" Target="../slideLayouts/slideLayout371.xml"/><Relationship Id="rId13" Type="http://schemas.openxmlformats.org/officeDocument/2006/relationships/image" Target="../media/image2.jpeg"/><Relationship Id="rId3" Type="http://schemas.openxmlformats.org/officeDocument/2006/relationships/slideLayout" Target="../slideLayouts/slideLayout366.xml"/><Relationship Id="rId7" Type="http://schemas.openxmlformats.org/officeDocument/2006/relationships/slideLayout" Target="../slideLayouts/slideLayout370.xml"/><Relationship Id="rId12" Type="http://schemas.openxmlformats.org/officeDocument/2006/relationships/theme" Target="../theme/theme34.xml"/><Relationship Id="rId2" Type="http://schemas.openxmlformats.org/officeDocument/2006/relationships/slideLayout" Target="../slideLayouts/slideLayout365.xml"/><Relationship Id="rId1" Type="http://schemas.openxmlformats.org/officeDocument/2006/relationships/slideLayout" Target="../slideLayouts/slideLayout364.xml"/><Relationship Id="rId6" Type="http://schemas.openxmlformats.org/officeDocument/2006/relationships/slideLayout" Target="../slideLayouts/slideLayout369.xml"/><Relationship Id="rId11" Type="http://schemas.openxmlformats.org/officeDocument/2006/relationships/slideLayout" Target="../slideLayouts/slideLayout374.xml"/><Relationship Id="rId5" Type="http://schemas.openxmlformats.org/officeDocument/2006/relationships/slideLayout" Target="../slideLayouts/slideLayout368.xml"/><Relationship Id="rId10" Type="http://schemas.openxmlformats.org/officeDocument/2006/relationships/slideLayout" Target="../slideLayouts/slideLayout373.xml"/><Relationship Id="rId4" Type="http://schemas.openxmlformats.org/officeDocument/2006/relationships/slideLayout" Target="../slideLayouts/slideLayout367.xml"/><Relationship Id="rId9" Type="http://schemas.openxmlformats.org/officeDocument/2006/relationships/slideLayout" Target="../slideLayouts/slideLayout372.xml"/></Relationships>
</file>

<file path=ppt/slideMasters/_rels/slideMaster35.xml.rels><?xml version="1.0" encoding="UTF-8" standalone="yes"?>
<Relationships xmlns="http://schemas.openxmlformats.org/package/2006/relationships"><Relationship Id="rId8" Type="http://schemas.openxmlformats.org/officeDocument/2006/relationships/slideLayout" Target="../slideLayouts/slideLayout382.xml"/><Relationship Id="rId13" Type="http://schemas.openxmlformats.org/officeDocument/2006/relationships/image" Target="../media/image2.jpeg"/><Relationship Id="rId3" Type="http://schemas.openxmlformats.org/officeDocument/2006/relationships/slideLayout" Target="../slideLayouts/slideLayout377.xml"/><Relationship Id="rId7" Type="http://schemas.openxmlformats.org/officeDocument/2006/relationships/slideLayout" Target="../slideLayouts/slideLayout381.xml"/><Relationship Id="rId12" Type="http://schemas.openxmlformats.org/officeDocument/2006/relationships/theme" Target="../theme/theme35.xml"/><Relationship Id="rId2" Type="http://schemas.openxmlformats.org/officeDocument/2006/relationships/slideLayout" Target="../slideLayouts/slideLayout376.xml"/><Relationship Id="rId1" Type="http://schemas.openxmlformats.org/officeDocument/2006/relationships/slideLayout" Target="../slideLayouts/slideLayout375.xml"/><Relationship Id="rId6" Type="http://schemas.openxmlformats.org/officeDocument/2006/relationships/slideLayout" Target="../slideLayouts/slideLayout380.xml"/><Relationship Id="rId11" Type="http://schemas.openxmlformats.org/officeDocument/2006/relationships/slideLayout" Target="../slideLayouts/slideLayout385.xml"/><Relationship Id="rId5" Type="http://schemas.openxmlformats.org/officeDocument/2006/relationships/slideLayout" Target="../slideLayouts/slideLayout379.xml"/><Relationship Id="rId10" Type="http://schemas.openxmlformats.org/officeDocument/2006/relationships/slideLayout" Target="../slideLayouts/slideLayout384.xml"/><Relationship Id="rId4" Type="http://schemas.openxmlformats.org/officeDocument/2006/relationships/slideLayout" Target="../slideLayouts/slideLayout378.xml"/><Relationship Id="rId9" Type="http://schemas.openxmlformats.org/officeDocument/2006/relationships/slideLayout" Target="../slideLayouts/slideLayout383.xml"/></Relationships>
</file>

<file path=ppt/slideMasters/_rels/slideMaster36.xml.rels><?xml version="1.0" encoding="UTF-8" standalone="yes"?>
<Relationships xmlns="http://schemas.openxmlformats.org/package/2006/relationships"><Relationship Id="rId8" Type="http://schemas.openxmlformats.org/officeDocument/2006/relationships/slideLayout" Target="../slideLayouts/slideLayout393.xml"/><Relationship Id="rId13" Type="http://schemas.openxmlformats.org/officeDocument/2006/relationships/image" Target="../media/image2.jpeg"/><Relationship Id="rId3" Type="http://schemas.openxmlformats.org/officeDocument/2006/relationships/slideLayout" Target="../slideLayouts/slideLayout388.xml"/><Relationship Id="rId7" Type="http://schemas.openxmlformats.org/officeDocument/2006/relationships/slideLayout" Target="../slideLayouts/slideLayout392.xml"/><Relationship Id="rId12" Type="http://schemas.openxmlformats.org/officeDocument/2006/relationships/theme" Target="../theme/theme36.xml"/><Relationship Id="rId2" Type="http://schemas.openxmlformats.org/officeDocument/2006/relationships/slideLayout" Target="../slideLayouts/slideLayout387.xml"/><Relationship Id="rId1" Type="http://schemas.openxmlformats.org/officeDocument/2006/relationships/slideLayout" Target="../slideLayouts/slideLayout386.xml"/><Relationship Id="rId6" Type="http://schemas.openxmlformats.org/officeDocument/2006/relationships/slideLayout" Target="../slideLayouts/slideLayout391.xml"/><Relationship Id="rId11" Type="http://schemas.openxmlformats.org/officeDocument/2006/relationships/slideLayout" Target="../slideLayouts/slideLayout396.xml"/><Relationship Id="rId5" Type="http://schemas.openxmlformats.org/officeDocument/2006/relationships/slideLayout" Target="../slideLayouts/slideLayout390.xml"/><Relationship Id="rId10" Type="http://schemas.openxmlformats.org/officeDocument/2006/relationships/slideLayout" Target="../slideLayouts/slideLayout395.xml"/><Relationship Id="rId4" Type="http://schemas.openxmlformats.org/officeDocument/2006/relationships/slideLayout" Target="../slideLayouts/slideLayout389.xml"/><Relationship Id="rId9" Type="http://schemas.openxmlformats.org/officeDocument/2006/relationships/slideLayout" Target="../slideLayouts/slideLayout394.xml"/></Relationships>
</file>

<file path=ppt/slideMasters/_rels/slideMaster37.xml.rels><?xml version="1.0" encoding="UTF-8" standalone="yes"?>
<Relationships xmlns="http://schemas.openxmlformats.org/package/2006/relationships"><Relationship Id="rId8" Type="http://schemas.openxmlformats.org/officeDocument/2006/relationships/slideLayout" Target="../slideLayouts/slideLayout404.xml"/><Relationship Id="rId13" Type="http://schemas.openxmlformats.org/officeDocument/2006/relationships/image" Target="../media/image2.jpeg"/><Relationship Id="rId3" Type="http://schemas.openxmlformats.org/officeDocument/2006/relationships/slideLayout" Target="../slideLayouts/slideLayout399.xml"/><Relationship Id="rId7" Type="http://schemas.openxmlformats.org/officeDocument/2006/relationships/slideLayout" Target="../slideLayouts/slideLayout403.xml"/><Relationship Id="rId12" Type="http://schemas.openxmlformats.org/officeDocument/2006/relationships/theme" Target="../theme/theme37.xml"/><Relationship Id="rId2" Type="http://schemas.openxmlformats.org/officeDocument/2006/relationships/slideLayout" Target="../slideLayouts/slideLayout398.xml"/><Relationship Id="rId1" Type="http://schemas.openxmlformats.org/officeDocument/2006/relationships/slideLayout" Target="../slideLayouts/slideLayout397.xml"/><Relationship Id="rId6" Type="http://schemas.openxmlformats.org/officeDocument/2006/relationships/slideLayout" Target="../slideLayouts/slideLayout402.xml"/><Relationship Id="rId11" Type="http://schemas.openxmlformats.org/officeDocument/2006/relationships/slideLayout" Target="../slideLayouts/slideLayout407.xml"/><Relationship Id="rId5" Type="http://schemas.openxmlformats.org/officeDocument/2006/relationships/slideLayout" Target="../slideLayouts/slideLayout401.xml"/><Relationship Id="rId10" Type="http://schemas.openxmlformats.org/officeDocument/2006/relationships/slideLayout" Target="../slideLayouts/slideLayout406.xml"/><Relationship Id="rId4" Type="http://schemas.openxmlformats.org/officeDocument/2006/relationships/slideLayout" Target="../slideLayouts/slideLayout400.xml"/><Relationship Id="rId9" Type="http://schemas.openxmlformats.org/officeDocument/2006/relationships/slideLayout" Target="../slideLayouts/slideLayout405.xml"/></Relationships>
</file>

<file path=ppt/slideMasters/_rels/slideMaster38.xml.rels><?xml version="1.0" encoding="UTF-8" standalone="yes"?>
<Relationships xmlns="http://schemas.openxmlformats.org/package/2006/relationships"><Relationship Id="rId8" Type="http://schemas.openxmlformats.org/officeDocument/2006/relationships/slideLayout" Target="../slideLayouts/slideLayout415.xml"/><Relationship Id="rId13" Type="http://schemas.openxmlformats.org/officeDocument/2006/relationships/image" Target="../media/image2.jpeg"/><Relationship Id="rId3" Type="http://schemas.openxmlformats.org/officeDocument/2006/relationships/slideLayout" Target="../slideLayouts/slideLayout410.xml"/><Relationship Id="rId7" Type="http://schemas.openxmlformats.org/officeDocument/2006/relationships/slideLayout" Target="../slideLayouts/slideLayout414.xml"/><Relationship Id="rId12" Type="http://schemas.openxmlformats.org/officeDocument/2006/relationships/theme" Target="../theme/theme38.xml"/><Relationship Id="rId2" Type="http://schemas.openxmlformats.org/officeDocument/2006/relationships/slideLayout" Target="../slideLayouts/slideLayout409.xml"/><Relationship Id="rId1" Type="http://schemas.openxmlformats.org/officeDocument/2006/relationships/slideLayout" Target="../slideLayouts/slideLayout408.xml"/><Relationship Id="rId6" Type="http://schemas.openxmlformats.org/officeDocument/2006/relationships/slideLayout" Target="../slideLayouts/slideLayout413.xml"/><Relationship Id="rId11" Type="http://schemas.openxmlformats.org/officeDocument/2006/relationships/slideLayout" Target="../slideLayouts/slideLayout418.xml"/><Relationship Id="rId5" Type="http://schemas.openxmlformats.org/officeDocument/2006/relationships/slideLayout" Target="../slideLayouts/slideLayout412.xml"/><Relationship Id="rId10" Type="http://schemas.openxmlformats.org/officeDocument/2006/relationships/slideLayout" Target="../slideLayouts/slideLayout417.xml"/><Relationship Id="rId4" Type="http://schemas.openxmlformats.org/officeDocument/2006/relationships/slideLayout" Target="../slideLayouts/slideLayout411.xml"/><Relationship Id="rId9" Type="http://schemas.openxmlformats.org/officeDocument/2006/relationships/slideLayout" Target="../slideLayouts/slideLayout416.xml"/></Relationships>
</file>

<file path=ppt/slideMasters/_rels/slideMaster39.xml.rels><?xml version="1.0" encoding="UTF-8" standalone="yes"?>
<Relationships xmlns="http://schemas.openxmlformats.org/package/2006/relationships"><Relationship Id="rId8" Type="http://schemas.openxmlformats.org/officeDocument/2006/relationships/slideLayout" Target="../slideLayouts/slideLayout426.xml"/><Relationship Id="rId13" Type="http://schemas.openxmlformats.org/officeDocument/2006/relationships/image" Target="../media/image2.jpeg"/><Relationship Id="rId3" Type="http://schemas.openxmlformats.org/officeDocument/2006/relationships/slideLayout" Target="../slideLayouts/slideLayout421.xml"/><Relationship Id="rId7" Type="http://schemas.openxmlformats.org/officeDocument/2006/relationships/slideLayout" Target="../slideLayouts/slideLayout425.xml"/><Relationship Id="rId12" Type="http://schemas.openxmlformats.org/officeDocument/2006/relationships/theme" Target="../theme/theme39.xml"/><Relationship Id="rId2" Type="http://schemas.openxmlformats.org/officeDocument/2006/relationships/slideLayout" Target="../slideLayouts/slideLayout420.xml"/><Relationship Id="rId1" Type="http://schemas.openxmlformats.org/officeDocument/2006/relationships/slideLayout" Target="../slideLayouts/slideLayout419.xml"/><Relationship Id="rId6" Type="http://schemas.openxmlformats.org/officeDocument/2006/relationships/slideLayout" Target="../slideLayouts/slideLayout424.xml"/><Relationship Id="rId11" Type="http://schemas.openxmlformats.org/officeDocument/2006/relationships/slideLayout" Target="../slideLayouts/slideLayout429.xml"/><Relationship Id="rId5" Type="http://schemas.openxmlformats.org/officeDocument/2006/relationships/slideLayout" Target="../slideLayouts/slideLayout423.xml"/><Relationship Id="rId10" Type="http://schemas.openxmlformats.org/officeDocument/2006/relationships/slideLayout" Target="../slideLayouts/slideLayout428.xml"/><Relationship Id="rId4" Type="http://schemas.openxmlformats.org/officeDocument/2006/relationships/slideLayout" Target="../slideLayouts/slideLayout422.xml"/><Relationship Id="rId9" Type="http://schemas.openxmlformats.org/officeDocument/2006/relationships/slideLayout" Target="../slideLayouts/slideLayout427.xml"/></Relationships>
</file>

<file path=ppt/slideMasters/_rels/slideMaster40.xml.rels><?xml version="1.0" encoding="UTF-8" standalone="yes"?>
<Relationships xmlns="http://schemas.openxmlformats.org/package/2006/relationships"><Relationship Id="rId8" Type="http://schemas.openxmlformats.org/officeDocument/2006/relationships/slideLayout" Target="../slideLayouts/slideLayout437.xml"/><Relationship Id="rId13" Type="http://schemas.openxmlformats.org/officeDocument/2006/relationships/image" Target="../media/image2.jpeg"/><Relationship Id="rId3" Type="http://schemas.openxmlformats.org/officeDocument/2006/relationships/slideLayout" Target="../slideLayouts/slideLayout432.xml"/><Relationship Id="rId7" Type="http://schemas.openxmlformats.org/officeDocument/2006/relationships/slideLayout" Target="../slideLayouts/slideLayout436.xml"/><Relationship Id="rId12" Type="http://schemas.openxmlformats.org/officeDocument/2006/relationships/theme" Target="../theme/theme40.xml"/><Relationship Id="rId2" Type="http://schemas.openxmlformats.org/officeDocument/2006/relationships/slideLayout" Target="../slideLayouts/slideLayout431.xml"/><Relationship Id="rId1" Type="http://schemas.openxmlformats.org/officeDocument/2006/relationships/slideLayout" Target="../slideLayouts/slideLayout430.xml"/><Relationship Id="rId6" Type="http://schemas.openxmlformats.org/officeDocument/2006/relationships/slideLayout" Target="../slideLayouts/slideLayout435.xml"/><Relationship Id="rId11" Type="http://schemas.openxmlformats.org/officeDocument/2006/relationships/slideLayout" Target="../slideLayouts/slideLayout440.xml"/><Relationship Id="rId5" Type="http://schemas.openxmlformats.org/officeDocument/2006/relationships/slideLayout" Target="../slideLayouts/slideLayout434.xml"/><Relationship Id="rId10" Type="http://schemas.openxmlformats.org/officeDocument/2006/relationships/slideLayout" Target="../slideLayouts/slideLayout439.xml"/><Relationship Id="rId4" Type="http://schemas.openxmlformats.org/officeDocument/2006/relationships/slideLayout" Target="../slideLayouts/slideLayout433.xml"/><Relationship Id="rId9" Type="http://schemas.openxmlformats.org/officeDocument/2006/relationships/slideLayout" Target="../slideLayouts/slideLayout438.xml"/></Relationships>
</file>

<file path=ppt/slideMasters/_rels/slideMaster41.xml.rels><?xml version="1.0" encoding="UTF-8" standalone="yes"?>
<Relationships xmlns="http://schemas.openxmlformats.org/package/2006/relationships"><Relationship Id="rId8" Type="http://schemas.openxmlformats.org/officeDocument/2006/relationships/slideLayout" Target="../slideLayouts/slideLayout448.xml"/><Relationship Id="rId13" Type="http://schemas.openxmlformats.org/officeDocument/2006/relationships/image" Target="../media/image2.jpeg"/><Relationship Id="rId3" Type="http://schemas.openxmlformats.org/officeDocument/2006/relationships/slideLayout" Target="../slideLayouts/slideLayout443.xml"/><Relationship Id="rId7" Type="http://schemas.openxmlformats.org/officeDocument/2006/relationships/slideLayout" Target="../slideLayouts/slideLayout447.xml"/><Relationship Id="rId12" Type="http://schemas.openxmlformats.org/officeDocument/2006/relationships/theme" Target="../theme/theme41.xml"/><Relationship Id="rId2" Type="http://schemas.openxmlformats.org/officeDocument/2006/relationships/slideLayout" Target="../slideLayouts/slideLayout442.xml"/><Relationship Id="rId1" Type="http://schemas.openxmlformats.org/officeDocument/2006/relationships/slideLayout" Target="../slideLayouts/slideLayout441.xml"/><Relationship Id="rId6" Type="http://schemas.openxmlformats.org/officeDocument/2006/relationships/slideLayout" Target="../slideLayouts/slideLayout446.xml"/><Relationship Id="rId11" Type="http://schemas.openxmlformats.org/officeDocument/2006/relationships/slideLayout" Target="../slideLayouts/slideLayout451.xml"/><Relationship Id="rId5" Type="http://schemas.openxmlformats.org/officeDocument/2006/relationships/slideLayout" Target="../slideLayouts/slideLayout445.xml"/><Relationship Id="rId10" Type="http://schemas.openxmlformats.org/officeDocument/2006/relationships/slideLayout" Target="../slideLayouts/slideLayout450.xml"/><Relationship Id="rId4" Type="http://schemas.openxmlformats.org/officeDocument/2006/relationships/slideLayout" Target="../slideLayouts/slideLayout444.xml"/><Relationship Id="rId9" Type="http://schemas.openxmlformats.org/officeDocument/2006/relationships/slideLayout" Target="../slideLayouts/slideLayout449.xml"/></Relationships>
</file>

<file path=ppt/slideMasters/_rels/slideMaster42.xml.rels><?xml version="1.0" encoding="UTF-8" standalone="yes"?>
<Relationships xmlns="http://schemas.openxmlformats.org/package/2006/relationships"><Relationship Id="rId8" Type="http://schemas.openxmlformats.org/officeDocument/2006/relationships/slideLayout" Target="../slideLayouts/slideLayout459.xml"/><Relationship Id="rId13" Type="http://schemas.openxmlformats.org/officeDocument/2006/relationships/image" Target="../media/image2.jpeg"/><Relationship Id="rId3" Type="http://schemas.openxmlformats.org/officeDocument/2006/relationships/slideLayout" Target="../slideLayouts/slideLayout454.xml"/><Relationship Id="rId7" Type="http://schemas.openxmlformats.org/officeDocument/2006/relationships/slideLayout" Target="../slideLayouts/slideLayout458.xml"/><Relationship Id="rId12" Type="http://schemas.openxmlformats.org/officeDocument/2006/relationships/theme" Target="../theme/theme42.xml"/><Relationship Id="rId2" Type="http://schemas.openxmlformats.org/officeDocument/2006/relationships/slideLayout" Target="../slideLayouts/slideLayout453.xml"/><Relationship Id="rId1" Type="http://schemas.openxmlformats.org/officeDocument/2006/relationships/slideLayout" Target="../slideLayouts/slideLayout452.xml"/><Relationship Id="rId6" Type="http://schemas.openxmlformats.org/officeDocument/2006/relationships/slideLayout" Target="../slideLayouts/slideLayout457.xml"/><Relationship Id="rId11" Type="http://schemas.openxmlformats.org/officeDocument/2006/relationships/slideLayout" Target="../slideLayouts/slideLayout462.xml"/><Relationship Id="rId5" Type="http://schemas.openxmlformats.org/officeDocument/2006/relationships/slideLayout" Target="../slideLayouts/slideLayout456.xml"/><Relationship Id="rId10" Type="http://schemas.openxmlformats.org/officeDocument/2006/relationships/slideLayout" Target="../slideLayouts/slideLayout461.xml"/><Relationship Id="rId4" Type="http://schemas.openxmlformats.org/officeDocument/2006/relationships/slideLayout" Target="../slideLayouts/slideLayout455.xml"/><Relationship Id="rId9" Type="http://schemas.openxmlformats.org/officeDocument/2006/relationships/slideLayout" Target="../slideLayouts/slideLayout460.xml"/></Relationships>
</file>

<file path=ppt/slideMasters/_rels/slideMaster43.xml.rels><?xml version="1.0" encoding="UTF-8" standalone="yes"?>
<Relationships xmlns="http://schemas.openxmlformats.org/package/2006/relationships"><Relationship Id="rId8" Type="http://schemas.openxmlformats.org/officeDocument/2006/relationships/slideLayout" Target="../slideLayouts/slideLayout470.xml"/><Relationship Id="rId13" Type="http://schemas.openxmlformats.org/officeDocument/2006/relationships/image" Target="../media/image2.jpeg"/><Relationship Id="rId3" Type="http://schemas.openxmlformats.org/officeDocument/2006/relationships/slideLayout" Target="../slideLayouts/slideLayout465.xml"/><Relationship Id="rId7" Type="http://schemas.openxmlformats.org/officeDocument/2006/relationships/slideLayout" Target="../slideLayouts/slideLayout469.xml"/><Relationship Id="rId12" Type="http://schemas.openxmlformats.org/officeDocument/2006/relationships/theme" Target="../theme/theme43.xml"/><Relationship Id="rId2" Type="http://schemas.openxmlformats.org/officeDocument/2006/relationships/slideLayout" Target="../slideLayouts/slideLayout464.xml"/><Relationship Id="rId1" Type="http://schemas.openxmlformats.org/officeDocument/2006/relationships/slideLayout" Target="../slideLayouts/slideLayout463.xml"/><Relationship Id="rId6" Type="http://schemas.openxmlformats.org/officeDocument/2006/relationships/slideLayout" Target="../slideLayouts/slideLayout468.xml"/><Relationship Id="rId11" Type="http://schemas.openxmlformats.org/officeDocument/2006/relationships/slideLayout" Target="../slideLayouts/slideLayout473.xml"/><Relationship Id="rId5" Type="http://schemas.openxmlformats.org/officeDocument/2006/relationships/slideLayout" Target="../slideLayouts/slideLayout467.xml"/><Relationship Id="rId10" Type="http://schemas.openxmlformats.org/officeDocument/2006/relationships/slideLayout" Target="../slideLayouts/slideLayout472.xml"/><Relationship Id="rId4" Type="http://schemas.openxmlformats.org/officeDocument/2006/relationships/slideLayout" Target="../slideLayouts/slideLayout466.xml"/><Relationship Id="rId9" Type="http://schemas.openxmlformats.org/officeDocument/2006/relationships/slideLayout" Target="../slideLayouts/slideLayout471.xml"/></Relationships>
</file>

<file path=ppt/slideMasters/_rels/slideMaster44.xml.rels><?xml version="1.0" encoding="UTF-8" standalone="yes"?>
<Relationships xmlns="http://schemas.openxmlformats.org/package/2006/relationships"><Relationship Id="rId8" Type="http://schemas.openxmlformats.org/officeDocument/2006/relationships/slideLayout" Target="../slideLayouts/slideLayout481.xml"/><Relationship Id="rId13" Type="http://schemas.openxmlformats.org/officeDocument/2006/relationships/image" Target="../media/image4.jpeg"/><Relationship Id="rId3" Type="http://schemas.openxmlformats.org/officeDocument/2006/relationships/slideLayout" Target="../slideLayouts/slideLayout476.xml"/><Relationship Id="rId7" Type="http://schemas.openxmlformats.org/officeDocument/2006/relationships/slideLayout" Target="../slideLayouts/slideLayout480.xml"/><Relationship Id="rId12" Type="http://schemas.openxmlformats.org/officeDocument/2006/relationships/theme" Target="../theme/theme44.xml"/><Relationship Id="rId2" Type="http://schemas.openxmlformats.org/officeDocument/2006/relationships/slideLayout" Target="../slideLayouts/slideLayout475.xml"/><Relationship Id="rId1" Type="http://schemas.openxmlformats.org/officeDocument/2006/relationships/slideLayout" Target="../slideLayouts/slideLayout474.xml"/><Relationship Id="rId6" Type="http://schemas.openxmlformats.org/officeDocument/2006/relationships/slideLayout" Target="../slideLayouts/slideLayout479.xml"/><Relationship Id="rId11" Type="http://schemas.openxmlformats.org/officeDocument/2006/relationships/slideLayout" Target="../slideLayouts/slideLayout484.xml"/><Relationship Id="rId5" Type="http://schemas.openxmlformats.org/officeDocument/2006/relationships/slideLayout" Target="../slideLayouts/slideLayout478.xml"/><Relationship Id="rId10" Type="http://schemas.openxmlformats.org/officeDocument/2006/relationships/slideLayout" Target="../slideLayouts/slideLayout483.xml"/><Relationship Id="rId4" Type="http://schemas.openxmlformats.org/officeDocument/2006/relationships/slideLayout" Target="../slideLayouts/slideLayout477.xml"/><Relationship Id="rId9" Type="http://schemas.openxmlformats.org/officeDocument/2006/relationships/slideLayout" Target="../slideLayouts/slideLayout482.xml"/><Relationship Id="rId14" Type="http://schemas.openxmlformats.org/officeDocument/2006/relationships/image" Target="../media/image5.png"/></Relationships>
</file>

<file path=ppt/slideMasters/_rels/slideMaster45.xml.rels><?xml version="1.0" encoding="UTF-8" standalone="yes"?>
<Relationships xmlns="http://schemas.openxmlformats.org/package/2006/relationships"><Relationship Id="rId8" Type="http://schemas.openxmlformats.org/officeDocument/2006/relationships/slideLayout" Target="../slideLayouts/slideLayout492.xml"/><Relationship Id="rId13" Type="http://schemas.openxmlformats.org/officeDocument/2006/relationships/image" Target="../media/image2.jpeg"/><Relationship Id="rId3" Type="http://schemas.openxmlformats.org/officeDocument/2006/relationships/slideLayout" Target="../slideLayouts/slideLayout487.xml"/><Relationship Id="rId7" Type="http://schemas.openxmlformats.org/officeDocument/2006/relationships/slideLayout" Target="../slideLayouts/slideLayout491.xml"/><Relationship Id="rId12" Type="http://schemas.openxmlformats.org/officeDocument/2006/relationships/theme" Target="../theme/theme45.xml"/><Relationship Id="rId2" Type="http://schemas.openxmlformats.org/officeDocument/2006/relationships/slideLayout" Target="../slideLayouts/slideLayout486.xml"/><Relationship Id="rId1" Type="http://schemas.openxmlformats.org/officeDocument/2006/relationships/slideLayout" Target="../slideLayouts/slideLayout485.xml"/><Relationship Id="rId6" Type="http://schemas.openxmlformats.org/officeDocument/2006/relationships/slideLayout" Target="../slideLayouts/slideLayout490.xml"/><Relationship Id="rId11" Type="http://schemas.openxmlformats.org/officeDocument/2006/relationships/slideLayout" Target="../slideLayouts/slideLayout495.xml"/><Relationship Id="rId5" Type="http://schemas.openxmlformats.org/officeDocument/2006/relationships/slideLayout" Target="../slideLayouts/slideLayout489.xml"/><Relationship Id="rId10" Type="http://schemas.openxmlformats.org/officeDocument/2006/relationships/slideLayout" Target="../slideLayouts/slideLayout494.xml"/><Relationship Id="rId4" Type="http://schemas.openxmlformats.org/officeDocument/2006/relationships/slideLayout" Target="../slideLayouts/slideLayout488.xml"/><Relationship Id="rId9" Type="http://schemas.openxmlformats.org/officeDocument/2006/relationships/slideLayout" Target="../slideLayouts/slideLayout493.xml"/><Relationship Id="rId14" Type="http://schemas.openxmlformats.org/officeDocument/2006/relationships/image" Target="../media/image3.png"/></Relationships>
</file>

<file path=ppt/slideMasters/_rels/slideMaster46.xml.rels><?xml version="1.0" encoding="UTF-8" standalone="yes"?>
<Relationships xmlns="http://schemas.openxmlformats.org/package/2006/relationships"><Relationship Id="rId8" Type="http://schemas.openxmlformats.org/officeDocument/2006/relationships/slideLayout" Target="../slideLayouts/slideLayout503.xml"/><Relationship Id="rId13" Type="http://schemas.openxmlformats.org/officeDocument/2006/relationships/image" Target="../media/image2.jpeg"/><Relationship Id="rId3" Type="http://schemas.openxmlformats.org/officeDocument/2006/relationships/slideLayout" Target="../slideLayouts/slideLayout498.xml"/><Relationship Id="rId7" Type="http://schemas.openxmlformats.org/officeDocument/2006/relationships/slideLayout" Target="../slideLayouts/slideLayout502.xml"/><Relationship Id="rId12" Type="http://schemas.openxmlformats.org/officeDocument/2006/relationships/theme" Target="../theme/theme46.xml"/><Relationship Id="rId2" Type="http://schemas.openxmlformats.org/officeDocument/2006/relationships/slideLayout" Target="../slideLayouts/slideLayout497.xml"/><Relationship Id="rId1" Type="http://schemas.openxmlformats.org/officeDocument/2006/relationships/slideLayout" Target="../slideLayouts/slideLayout496.xml"/><Relationship Id="rId6" Type="http://schemas.openxmlformats.org/officeDocument/2006/relationships/slideLayout" Target="../slideLayouts/slideLayout501.xml"/><Relationship Id="rId11" Type="http://schemas.openxmlformats.org/officeDocument/2006/relationships/slideLayout" Target="../slideLayouts/slideLayout506.xml"/><Relationship Id="rId5" Type="http://schemas.openxmlformats.org/officeDocument/2006/relationships/slideLayout" Target="../slideLayouts/slideLayout500.xml"/><Relationship Id="rId10" Type="http://schemas.openxmlformats.org/officeDocument/2006/relationships/slideLayout" Target="../slideLayouts/slideLayout505.xml"/><Relationship Id="rId4" Type="http://schemas.openxmlformats.org/officeDocument/2006/relationships/slideLayout" Target="../slideLayouts/slideLayout499.xml"/><Relationship Id="rId9" Type="http://schemas.openxmlformats.org/officeDocument/2006/relationships/slideLayout" Target="../slideLayouts/slideLayout504.xml"/><Relationship Id="rId14" Type="http://schemas.openxmlformats.org/officeDocument/2006/relationships/image" Target="../media/image3.png"/></Relationships>
</file>

<file path=ppt/slideMasters/_rels/slideMaster47.xml.rels><?xml version="1.0" encoding="UTF-8" standalone="yes"?>
<Relationships xmlns="http://schemas.openxmlformats.org/package/2006/relationships"><Relationship Id="rId8" Type="http://schemas.openxmlformats.org/officeDocument/2006/relationships/slideLayout" Target="../slideLayouts/slideLayout514.xml"/><Relationship Id="rId13" Type="http://schemas.openxmlformats.org/officeDocument/2006/relationships/image" Target="../media/image2.jpeg"/><Relationship Id="rId3" Type="http://schemas.openxmlformats.org/officeDocument/2006/relationships/slideLayout" Target="../slideLayouts/slideLayout509.xml"/><Relationship Id="rId7" Type="http://schemas.openxmlformats.org/officeDocument/2006/relationships/slideLayout" Target="../slideLayouts/slideLayout513.xml"/><Relationship Id="rId12" Type="http://schemas.openxmlformats.org/officeDocument/2006/relationships/theme" Target="../theme/theme47.xml"/><Relationship Id="rId2" Type="http://schemas.openxmlformats.org/officeDocument/2006/relationships/slideLayout" Target="../slideLayouts/slideLayout508.xml"/><Relationship Id="rId1" Type="http://schemas.openxmlformats.org/officeDocument/2006/relationships/slideLayout" Target="../slideLayouts/slideLayout507.xml"/><Relationship Id="rId6" Type="http://schemas.openxmlformats.org/officeDocument/2006/relationships/slideLayout" Target="../slideLayouts/slideLayout512.xml"/><Relationship Id="rId11" Type="http://schemas.openxmlformats.org/officeDocument/2006/relationships/slideLayout" Target="../slideLayouts/slideLayout517.xml"/><Relationship Id="rId5" Type="http://schemas.openxmlformats.org/officeDocument/2006/relationships/slideLayout" Target="../slideLayouts/slideLayout511.xml"/><Relationship Id="rId10" Type="http://schemas.openxmlformats.org/officeDocument/2006/relationships/slideLayout" Target="../slideLayouts/slideLayout516.xml"/><Relationship Id="rId4" Type="http://schemas.openxmlformats.org/officeDocument/2006/relationships/slideLayout" Target="../slideLayouts/slideLayout510.xml"/><Relationship Id="rId9" Type="http://schemas.openxmlformats.org/officeDocument/2006/relationships/slideLayout" Target="../slideLayouts/slideLayout515.xml"/><Relationship Id="rId14" Type="http://schemas.openxmlformats.org/officeDocument/2006/relationships/image" Target="../media/image3.png"/></Relationships>
</file>

<file path=ppt/slideMasters/_rels/slideMaster48.xml.rels><?xml version="1.0" encoding="UTF-8" standalone="yes"?>
<Relationships xmlns="http://schemas.openxmlformats.org/package/2006/relationships"><Relationship Id="rId8" Type="http://schemas.openxmlformats.org/officeDocument/2006/relationships/slideLayout" Target="../slideLayouts/slideLayout525.xml"/><Relationship Id="rId13" Type="http://schemas.openxmlformats.org/officeDocument/2006/relationships/image" Target="../media/image2.jpeg"/><Relationship Id="rId3" Type="http://schemas.openxmlformats.org/officeDocument/2006/relationships/slideLayout" Target="../slideLayouts/slideLayout520.xml"/><Relationship Id="rId7" Type="http://schemas.openxmlformats.org/officeDocument/2006/relationships/slideLayout" Target="../slideLayouts/slideLayout524.xml"/><Relationship Id="rId12" Type="http://schemas.openxmlformats.org/officeDocument/2006/relationships/theme" Target="../theme/theme48.xml"/><Relationship Id="rId2" Type="http://schemas.openxmlformats.org/officeDocument/2006/relationships/slideLayout" Target="../slideLayouts/slideLayout519.xml"/><Relationship Id="rId1" Type="http://schemas.openxmlformats.org/officeDocument/2006/relationships/slideLayout" Target="../slideLayouts/slideLayout518.xml"/><Relationship Id="rId6" Type="http://schemas.openxmlformats.org/officeDocument/2006/relationships/slideLayout" Target="../slideLayouts/slideLayout523.xml"/><Relationship Id="rId11" Type="http://schemas.openxmlformats.org/officeDocument/2006/relationships/slideLayout" Target="../slideLayouts/slideLayout528.xml"/><Relationship Id="rId5" Type="http://schemas.openxmlformats.org/officeDocument/2006/relationships/slideLayout" Target="../slideLayouts/slideLayout522.xml"/><Relationship Id="rId10" Type="http://schemas.openxmlformats.org/officeDocument/2006/relationships/slideLayout" Target="../slideLayouts/slideLayout527.xml"/><Relationship Id="rId4" Type="http://schemas.openxmlformats.org/officeDocument/2006/relationships/slideLayout" Target="../slideLayouts/slideLayout521.xml"/><Relationship Id="rId9" Type="http://schemas.openxmlformats.org/officeDocument/2006/relationships/slideLayout" Target="../slideLayouts/slideLayout526.xml"/><Relationship Id="rId14" Type="http://schemas.openxmlformats.org/officeDocument/2006/relationships/image" Target="../media/image6.png"/></Relationships>
</file>

<file path=ppt/slideMasters/_rels/slideMaster49.xml.rels><?xml version="1.0" encoding="UTF-8" standalone="yes"?>
<Relationships xmlns="http://schemas.openxmlformats.org/package/2006/relationships"><Relationship Id="rId8" Type="http://schemas.openxmlformats.org/officeDocument/2006/relationships/slideLayout" Target="../slideLayouts/slideLayout536.xml"/><Relationship Id="rId13" Type="http://schemas.openxmlformats.org/officeDocument/2006/relationships/image" Target="../media/image2.jpeg"/><Relationship Id="rId3" Type="http://schemas.openxmlformats.org/officeDocument/2006/relationships/slideLayout" Target="../slideLayouts/slideLayout531.xml"/><Relationship Id="rId7" Type="http://schemas.openxmlformats.org/officeDocument/2006/relationships/slideLayout" Target="../slideLayouts/slideLayout535.xml"/><Relationship Id="rId12" Type="http://schemas.openxmlformats.org/officeDocument/2006/relationships/theme" Target="../theme/theme49.xml"/><Relationship Id="rId2" Type="http://schemas.openxmlformats.org/officeDocument/2006/relationships/slideLayout" Target="../slideLayouts/slideLayout530.xml"/><Relationship Id="rId1" Type="http://schemas.openxmlformats.org/officeDocument/2006/relationships/slideLayout" Target="../slideLayouts/slideLayout529.xml"/><Relationship Id="rId6" Type="http://schemas.openxmlformats.org/officeDocument/2006/relationships/slideLayout" Target="../slideLayouts/slideLayout534.xml"/><Relationship Id="rId11" Type="http://schemas.openxmlformats.org/officeDocument/2006/relationships/slideLayout" Target="../slideLayouts/slideLayout539.xml"/><Relationship Id="rId5" Type="http://schemas.openxmlformats.org/officeDocument/2006/relationships/slideLayout" Target="../slideLayouts/slideLayout533.xml"/><Relationship Id="rId10" Type="http://schemas.openxmlformats.org/officeDocument/2006/relationships/slideLayout" Target="../slideLayouts/slideLayout538.xml"/><Relationship Id="rId4" Type="http://schemas.openxmlformats.org/officeDocument/2006/relationships/slideLayout" Target="../slideLayouts/slideLayout532.xml"/><Relationship Id="rId9" Type="http://schemas.openxmlformats.org/officeDocument/2006/relationships/slideLayout" Target="../slideLayouts/slideLayout537.xml"/><Relationship Id="rId14" Type="http://schemas.openxmlformats.org/officeDocument/2006/relationships/image" Target="../media/image3.png"/></Relationships>
</file>

<file path=ppt/slideMasters/_rels/slideMaster50.xml.rels><?xml version="1.0" encoding="UTF-8" standalone="yes"?>
<Relationships xmlns="http://schemas.openxmlformats.org/package/2006/relationships"><Relationship Id="rId8" Type="http://schemas.openxmlformats.org/officeDocument/2006/relationships/slideLayout" Target="../slideLayouts/slideLayout547.xml"/><Relationship Id="rId13" Type="http://schemas.openxmlformats.org/officeDocument/2006/relationships/image" Target="../media/image2.jpeg"/><Relationship Id="rId3" Type="http://schemas.openxmlformats.org/officeDocument/2006/relationships/slideLayout" Target="../slideLayouts/slideLayout542.xml"/><Relationship Id="rId7" Type="http://schemas.openxmlformats.org/officeDocument/2006/relationships/slideLayout" Target="../slideLayouts/slideLayout546.xml"/><Relationship Id="rId12" Type="http://schemas.openxmlformats.org/officeDocument/2006/relationships/theme" Target="../theme/theme50.xml"/><Relationship Id="rId2" Type="http://schemas.openxmlformats.org/officeDocument/2006/relationships/slideLayout" Target="../slideLayouts/slideLayout541.xml"/><Relationship Id="rId1" Type="http://schemas.openxmlformats.org/officeDocument/2006/relationships/slideLayout" Target="../slideLayouts/slideLayout540.xml"/><Relationship Id="rId6" Type="http://schemas.openxmlformats.org/officeDocument/2006/relationships/slideLayout" Target="../slideLayouts/slideLayout545.xml"/><Relationship Id="rId11" Type="http://schemas.openxmlformats.org/officeDocument/2006/relationships/slideLayout" Target="../slideLayouts/slideLayout550.xml"/><Relationship Id="rId5" Type="http://schemas.openxmlformats.org/officeDocument/2006/relationships/slideLayout" Target="../slideLayouts/slideLayout544.xml"/><Relationship Id="rId10" Type="http://schemas.openxmlformats.org/officeDocument/2006/relationships/slideLayout" Target="../slideLayouts/slideLayout549.xml"/><Relationship Id="rId4" Type="http://schemas.openxmlformats.org/officeDocument/2006/relationships/slideLayout" Target="../slideLayouts/slideLayout543.xml"/><Relationship Id="rId9" Type="http://schemas.openxmlformats.org/officeDocument/2006/relationships/slideLayout" Target="../slideLayouts/slideLayout548.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5" name="Rectangle 1"/>
          <p:cNvSpPr>
            <a:spLocks noChangeArrowheads="1"/>
          </p:cNvSpPr>
          <p:nvPr>
            <p:ph type="title"/>
          </p:nvPr>
        </p:nvSpPr>
        <p:spPr bwMode="auto">
          <a:xfrm>
            <a:off x="762000" y="3606800"/>
            <a:ext cx="11480800" cy="2540000"/>
          </a:xfrm>
          <a:prstGeom prst="rect">
            <a:avLst/>
          </a:prstGeom>
          <a:noFill/>
          <a:ln>
            <a:noFill/>
          </a:ln>
          <a:effectLst>
            <a:outerShdw blurRad="25400" dist="35921" dir="2700000" algn="ctr" rotWithShape="0">
              <a:schemeClr val="bg2">
                <a:alpha val="89998"/>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Palatino" charset="0"/>
              </a:rPr>
              <a:t>Click to edit Master title style</a:t>
            </a:r>
          </a:p>
        </p:txBody>
      </p:sp>
    </p:spTree>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Lst>
  <p:transition/>
  <p:txStyles>
    <p:titleStyle>
      <a:lvl1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mj-lt"/>
          <a:ea typeface="+mj-ea"/>
          <a:cs typeface="+mj-cs"/>
          <a:sym typeface="Palatino" charset="0"/>
        </a:defRPr>
      </a:lvl1pPr>
      <a:lvl2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2pPr>
      <a:lvl3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3pPr>
      <a:lvl4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4pPr>
      <a:lvl5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5pPr>
      <a:lvl6pPr marL="4572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6pPr>
      <a:lvl7pPr marL="9144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7pPr>
      <a:lvl8pPr marL="13716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8pPr>
      <a:lvl9pPr marL="18288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9pPr>
    </p:titleStyle>
    <p:bodyStyle>
      <a:lvl1pPr marL="342900" indent="-342900" algn="ctr" rtl="0" eaLnBrk="0" fontAlgn="base" hangingPunct="0">
        <a:spcBef>
          <a:spcPct val="0"/>
        </a:spcBef>
        <a:spcAft>
          <a:spcPct val="0"/>
        </a:spcAft>
        <a:defRPr sz="4200">
          <a:solidFill>
            <a:schemeClr val="tx1"/>
          </a:solidFill>
          <a:latin typeface="+mn-lt"/>
          <a:ea typeface="+mn-ea"/>
          <a:cs typeface="+mn-cs"/>
          <a:sym typeface="Baskerville Italic" charset="0"/>
        </a:defRPr>
      </a:lvl1pPr>
      <a:lvl2pPr marL="742950" indent="-285750" algn="ctr" rtl="0" eaLnBrk="0" fontAlgn="base" hangingPunct="0">
        <a:spcBef>
          <a:spcPct val="0"/>
        </a:spcBef>
        <a:spcAft>
          <a:spcPct val="0"/>
        </a:spcAft>
        <a:defRPr sz="4200">
          <a:solidFill>
            <a:schemeClr val="tx1"/>
          </a:solidFill>
          <a:latin typeface="+mn-lt"/>
          <a:ea typeface="+mn-ea"/>
          <a:cs typeface="+mn-cs"/>
          <a:sym typeface="Baskerville Italic" charset="0"/>
        </a:defRPr>
      </a:lvl2pPr>
      <a:lvl3pPr marL="11430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3pPr>
      <a:lvl4pPr marL="16002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4pPr>
      <a:lvl5pPr marL="20574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5pPr>
      <a:lvl6pPr marL="457200" algn="ctr" rtl="0" fontAlgn="base">
        <a:spcBef>
          <a:spcPct val="0"/>
        </a:spcBef>
        <a:spcAft>
          <a:spcPct val="0"/>
        </a:spcAft>
        <a:defRPr sz="4200">
          <a:solidFill>
            <a:schemeClr val="tx1"/>
          </a:solidFill>
          <a:latin typeface="+mn-lt"/>
          <a:ea typeface="+mn-ea"/>
          <a:cs typeface="+mn-cs"/>
          <a:sym typeface="Baskerville Italic" charset="0"/>
        </a:defRPr>
      </a:lvl6pPr>
      <a:lvl7pPr marL="914400" algn="ctr" rtl="0" fontAlgn="base">
        <a:spcBef>
          <a:spcPct val="0"/>
        </a:spcBef>
        <a:spcAft>
          <a:spcPct val="0"/>
        </a:spcAft>
        <a:defRPr sz="4200">
          <a:solidFill>
            <a:schemeClr val="tx1"/>
          </a:solidFill>
          <a:latin typeface="+mn-lt"/>
          <a:ea typeface="+mn-ea"/>
          <a:cs typeface="+mn-cs"/>
          <a:sym typeface="Baskerville Italic" charset="0"/>
        </a:defRPr>
      </a:lvl7pPr>
      <a:lvl8pPr marL="1371600" algn="ctr" rtl="0" fontAlgn="base">
        <a:spcBef>
          <a:spcPct val="0"/>
        </a:spcBef>
        <a:spcAft>
          <a:spcPct val="0"/>
        </a:spcAft>
        <a:defRPr sz="4200">
          <a:solidFill>
            <a:schemeClr val="tx1"/>
          </a:solidFill>
          <a:latin typeface="+mn-lt"/>
          <a:ea typeface="+mn-ea"/>
          <a:cs typeface="+mn-cs"/>
          <a:sym typeface="Baskerville Italic" charset="0"/>
        </a:defRPr>
      </a:lvl8pPr>
      <a:lvl9pPr marL="1828800" algn="ctr" rtl="0" fontAlgn="base">
        <a:spcBef>
          <a:spcPct val="0"/>
        </a:spcBef>
        <a:spcAft>
          <a:spcPct val="0"/>
        </a:spcAft>
        <a:defRPr sz="4200">
          <a:solidFill>
            <a:schemeClr val="tx1"/>
          </a:solidFill>
          <a:latin typeface="+mn-lt"/>
          <a:ea typeface="+mn-ea"/>
          <a:cs typeface="+mn-cs"/>
          <a:sym typeface="Baskerville Italic"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049" name="Rectangle 1"/>
          <p:cNvSpPr>
            <a:spLocks noChangeArrowheads="1"/>
          </p:cNvSpPr>
          <p:nvPr>
            <p:ph type="title"/>
          </p:nvPr>
        </p:nvSpPr>
        <p:spPr bwMode="auto">
          <a:xfrm>
            <a:off x="762000" y="7340600"/>
            <a:ext cx="11480800" cy="1574800"/>
          </a:xfrm>
          <a:prstGeom prst="rect">
            <a:avLst/>
          </a:prstGeom>
          <a:noFill/>
          <a:ln>
            <a:noFill/>
          </a:ln>
          <a:effectLst>
            <a:outerShdw blurRad="25400" dist="35921" dir="2700000" algn="ctr" rotWithShape="0">
              <a:schemeClr val="bg2">
                <a:alpha val="89998"/>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Palatino" charset="0"/>
              </a:rPr>
              <a:t>Click to edit Master title style</a:t>
            </a:r>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ransition/>
  <p:txStyles>
    <p:titleStyle>
      <a:lvl1pPr algn="ctr" rtl="0" eaLnBrk="0" fontAlgn="base" hangingPunct="0">
        <a:spcBef>
          <a:spcPct val="0"/>
        </a:spcBef>
        <a:spcAft>
          <a:spcPct val="0"/>
        </a:spcAft>
        <a:defRPr sz="8400">
          <a:solidFill>
            <a:srgbClr val="17040A"/>
          </a:solidFill>
          <a:effectLst>
            <a:outerShdw blurRad="38100" dist="38100" dir="2700000" algn="tl">
              <a:srgbClr val="000000"/>
            </a:outerShdw>
          </a:effectLst>
          <a:latin typeface="+mj-lt"/>
          <a:ea typeface="+mj-ea"/>
          <a:cs typeface="+mj-cs"/>
          <a:sym typeface="Palatino" charset="0"/>
        </a:defRPr>
      </a:lvl1pPr>
      <a:lvl2pPr algn="ctr" rtl="0" eaLnBrk="0" fontAlgn="base" hangingPunct="0">
        <a:spcBef>
          <a:spcPct val="0"/>
        </a:spcBef>
        <a:spcAft>
          <a:spcPct val="0"/>
        </a:spcAft>
        <a:defRPr sz="8400">
          <a:solidFill>
            <a:srgbClr val="17040A"/>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2pPr>
      <a:lvl3pPr algn="ctr" rtl="0" eaLnBrk="0" fontAlgn="base" hangingPunct="0">
        <a:spcBef>
          <a:spcPct val="0"/>
        </a:spcBef>
        <a:spcAft>
          <a:spcPct val="0"/>
        </a:spcAft>
        <a:defRPr sz="8400">
          <a:solidFill>
            <a:srgbClr val="17040A"/>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3pPr>
      <a:lvl4pPr algn="ctr" rtl="0" eaLnBrk="0" fontAlgn="base" hangingPunct="0">
        <a:spcBef>
          <a:spcPct val="0"/>
        </a:spcBef>
        <a:spcAft>
          <a:spcPct val="0"/>
        </a:spcAft>
        <a:defRPr sz="8400">
          <a:solidFill>
            <a:srgbClr val="17040A"/>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4pPr>
      <a:lvl5pPr algn="ctr" rtl="0" eaLnBrk="0" fontAlgn="base" hangingPunct="0">
        <a:spcBef>
          <a:spcPct val="0"/>
        </a:spcBef>
        <a:spcAft>
          <a:spcPct val="0"/>
        </a:spcAft>
        <a:defRPr sz="8400">
          <a:solidFill>
            <a:srgbClr val="17040A"/>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5pPr>
      <a:lvl6pPr marL="457200" algn="ctr" rtl="0" fontAlgn="base">
        <a:spcBef>
          <a:spcPct val="0"/>
        </a:spcBef>
        <a:spcAft>
          <a:spcPct val="0"/>
        </a:spcAft>
        <a:defRPr sz="8400">
          <a:solidFill>
            <a:srgbClr val="17040A"/>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6pPr>
      <a:lvl7pPr marL="914400" algn="ctr" rtl="0" fontAlgn="base">
        <a:spcBef>
          <a:spcPct val="0"/>
        </a:spcBef>
        <a:spcAft>
          <a:spcPct val="0"/>
        </a:spcAft>
        <a:defRPr sz="8400">
          <a:solidFill>
            <a:srgbClr val="17040A"/>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7pPr>
      <a:lvl8pPr marL="1371600" algn="ctr" rtl="0" fontAlgn="base">
        <a:spcBef>
          <a:spcPct val="0"/>
        </a:spcBef>
        <a:spcAft>
          <a:spcPct val="0"/>
        </a:spcAft>
        <a:defRPr sz="8400">
          <a:solidFill>
            <a:srgbClr val="17040A"/>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8pPr>
      <a:lvl9pPr marL="1828800" algn="ctr" rtl="0" fontAlgn="base">
        <a:spcBef>
          <a:spcPct val="0"/>
        </a:spcBef>
        <a:spcAft>
          <a:spcPct val="0"/>
        </a:spcAft>
        <a:defRPr sz="8400">
          <a:solidFill>
            <a:srgbClr val="17040A"/>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9pPr>
    </p:titleStyle>
    <p:bodyStyle>
      <a:lvl1pPr marL="342900" indent="-342900" algn="ctr" rtl="0" eaLnBrk="0" fontAlgn="base" hangingPunct="0">
        <a:spcBef>
          <a:spcPct val="0"/>
        </a:spcBef>
        <a:spcAft>
          <a:spcPct val="0"/>
        </a:spcAft>
        <a:defRPr sz="4200">
          <a:solidFill>
            <a:schemeClr val="tx1"/>
          </a:solidFill>
          <a:latin typeface="+mn-lt"/>
          <a:ea typeface="+mn-ea"/>
          <a:cs typeface="+mn-cs"/>
          <a:sym typeface="Baskerville Italic" charset="0"/>
        </a:defRPr>
      </a:lvl1pPr>
      <a:lvl2pPr marL="742950" indent="-285750" algn="ctr" rtl="0" eaLnBrk="0" fontAlgn="base" hangingPunct="0">
        <a:spcBef>
          <a:spcPct val="0"/>
        </a:spcBef>
        <a:spcAft>
          <a:spcPct val="0"/>
        </a:spcAft>
        <a:defRPr sz="4200">
          <a:solidFill>
            <a:schemeClr val="tx1"/>
          </a:solidFill>
          <a:latin typeface="+mn-lt"/>
          <a:ea typeface="+mn-ea"/>
          <a:cs typeface="+mn-cs"/>
          <a:sym typeface="Baskerville Italic" charset="0"/>
        </a:defRPr>
      </a:lvl2pPr>
      <a:lvl3pPr marL="11430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3pPr>
      <a:lvl4pPr marL="16002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4pPr>
      <a:lvl5pPr marL="20574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5pPr>
      <a:lvl6pPr marL="457200" algn="ctr" rtl="0" fontAlgn="base">
        <a:spcBef>
          <a:spcPct val="0"/>
        </a:spcBef>
        <a:spcAft>
          <a:spcPct val="0"/>
        </a:spcAft>
        <a:defRPr sz="4200">
          <a:solidFill>
            <a:schemeClr val="tx1"/>
          </a:solidFill>
          <a:latin typeface="+mn-lt"/>
          <a:ea typeface="+mn-ea"/>
          <a:cs typeface="+mn-cs"/>
          <a:sym typeface="Baskerville Italic" charset="0"/>
        </a:defRPr>
      </a:lvl6pPr>
      <a:lvl7pPr marL="914400" algn="ctr" rtl="0" fontAlgn="base">
        <a:spcBef>
          <a:spcPct val="0"/>
        </a:spcBef>
        <a:spcAft>
          <a:spcPct val="0"/>
        </a:spcAft>
        <a:defRPr sz="4200">
          <a:solidFill>
            <a:schemeClr val="tx1"/>
          </a:solidFill>
          <a:latin typeface="+mn-lt"/>
          <a:ea typeface="+mn-ea"/>
          <a:cs typeface="+mn-cs"/>
          <a:sym typeface="Baskerville Italic" charset="0"/>
        </a:defRPr>
      </a:lvl7pPr>
      <a:lvl8pPr marL="1371600" algn="ctr" rtl="0" fontAlgn="base">
        <a:spcBef>
          <a:spcPct val="0"/>
        </a:spcBef>
        <a:spcAft>
          <a:spcPct val="0"/>
        </a:spcAft>
        <a:defRPr sz="4200">
          <a:solidFill>
            <a:schemeClr val="tx1"/>
          </a:solidFill>
          <a:latin typeface="+mn-lt"/>
          <a:ea typeface="+mn-ea"/>
          <a:cs typeface="+mn-cs"/>
          <a:sym typeface="Baskerville Italic" charset="0"/>
        </a:defRPr>
      </a:lvl8pPr>
      <a:lvl9pPr marL="1828800" algn="ctr" rtl="0" fontAlgn="base">
        <a:spcBef>
          <a:spcPct val="0"/>
        </a:spcBef>
        <a:spcAft>
          <a:spcPct val="0"/>
        </a:spcAft>
        <a:defRPr sz="4200">
          <a:solidFill>
            <a:schemeClr val="tx1"/>
          </a:solidFill>
          <a:latin typeface="+mn-lt"/>
          <a:ea typeface="+mn-ea"/>
          <a:cs typeface="+mn-cs"/>
          <a:sym typeface="Baskerville Italic"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3073" name="Rectangle 1"/>
          <p:cNvSpPr>
            <a:spLocks noChangeArrowheads="1"/>
          </p:cNvSpPr>
          <p:nvPr>
            <p:ph type="title"/>
          </p:nvPr>
        </p:nvSpPr>
        <p:spPr bwMode="auto">
          <a:xfrm>
            <a:off x="762000" y="3606800"/>
            <a:ext cx="11480800" cy="2540000"/>
          </a:xfrm>
          <a:prstGeom prst="rect">
            <a:avLst/>
          </a:prstGeom>
          <a:noFill/>
          <a:ln>
            <a:noFill/>
          </a:ln>
          <a:effectLst>
            <a:outerShdw blurRad="25400" dist="35921" dir="2700000" algn="ctr" rotWithShape="0">
              <a:schemeClr val="bg2">
                <a:alpha val="89998"/>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Palatino" charset="0"/>
              </a:rPr>
              <a:t>Click to edit Master title style</a:t>
            </a:r>
          </a:p>
        </p:txBody>
      </p:sp>
    </p:spTree>
  </p:cSld>
  <p:clrMap bg1="lt1" tx1="dk1" bg2="lt2" tx2="dk2" accent1="accent1" accent2="accent2" accent3="accent3" accent4="accent4" accent5="accent5" accent6="accent6" hlink="hlink" folHlink="folHlink"/>
  <p:sldLayoutIdLst>
    <p:sldLayoutId id="2147483720" r:id="rId1"/>
    <p:sldLayoutId id="2147483721" r:id="rId2"/>
    <p:sldLayoutId id="2147483722" r:id="rId3"/>
    <p:sldLayoutId id="2147483723" r:id="rId4"/>
    <p:sldLayoutId id="2147483724" r:id="rId5"/>
    <p:sldLayoutId id="2147483725" r:id="rId6"/>
    <p:sldLayoutId id="2147483726" r:id="rId7"/>
    <p:sldLayoutId id="2147483727" r:id="rId8"/>
    <p:sldLayoutId id="2147483728" r:id="rId9"/>
    <p:sldLayoutId id="2147483729" r:id="rId10"/>
    <p:sldLayoutId id="2147483730" r:id="rId11"/>
  </p:sldLayoutIdLst>
  <p:transition/>
  <p:txStyles>
    <p:titleStyle>
      <a:lvl1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mj-lt"/>
          <a:ea typeface="+mj-ea"/>
          <a:cs typeface="+mj-cs"/>
          <a:sym typeface="Palatino" charset="0"/>
        </a:defRPr>
      </a:lvl1pPr>
      <a:lvl2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2pPr>
      <a:lvl3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3pPr>
      <a:lvl4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4pPr>
      <a:lvl5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5pPr>
      <a:lvl6pPr marL="4572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6pPr>
      <a:lvl7pPr marL="9144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7pPr>
      <a:lvl8pPr marL="13716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8pPr>
      <a:lvl9pPr marL="18288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9pPr>
    </p:titleStyle>
    <p:bodyStyle>
      <a:lvl1pPr marL="342900" indent="-342900" algn="ctr" rtl="0" eaLnBrk="0" fontAlgn="base" hangingPunct="0">
        <a:spcBef>
          <a:spcPct val="0"/>
        </a:spcBef>
        <a:spcAft>
          <a:spcPct val="0"/>
        </a:spcAft>
        <a:defRPr sz="4200">
          <a:solidFill>
            <a:schemeClr val="tx1"/>
          </a:solidFill>
          <a:latin typeface="+mn-lt"/>
          <a:ea typeface="+mn-ea"/>
          <a:cs typeface="+mn-cs"/>
          <a:sym typeface="Baskerville Italic" charset="0"/>
        </a:defRPr>
      </a:lvl1pPr>
      <a:lvl2pPr marL="742950" indent="-285750" algn="ctr" rtl="0" eaLnBrk="0" fontAlgn="base" hangingPunct="0">
        <a:spcBef>
          <a:spcPct val="0"/>
        </a:spcBef>
        <a:spcAft>
          <a:spcPct val="0"/>
        </a:spcAft>
        <a:defRPr sz="4200">
          <a:solidFill>
            <a:schemeClr val="tx1"/>
          </a:solidFill>
          <a:latin typeface="+mn-lt"/>
          <a:ea typeface="+mn-ea"/>
          <a:cs typeface="+mn-cs"/>
          <a:sym typeface="Baskerville Italic" charset="0"/>
        </a:defRPr>
      </a:lvl2pPr>
      <a:lvl3pPr marL="11430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3pPr>
      <a:lvl4pPr marL="16002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4pPr>
      <a:lvl5pPr marL="20574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5pPr>
      <a:lvl6pPr marL="457200" algn="ctr" rtl="0" fontAlgn="base">
        <a:spcBef>
          <a:spcPct val="0"/>
        </a:spcBef>
        <a:spcAft>
          <a:spcPct val="0"/>
        </a:spcAft>
        <a:defRPr sz="4200">
          <a:solidFill>
            <a:schemeClr val="tx1"/>
          </a:solidFill>
          <a:latin typeface="+mn-lt"/>
          <a:ea typeface="+mn-ea"/>
          <a:cs typeface="+mn-cs"/>
          <a:sym typeface="Baskerville Italic" charset="0"/>
        </a:defRPr>
      </a:lvl6pPr>
      <a:lvl7pPr marL="914400" algn="ctr" rtl="0" fontAlgn="base">
        <a:spcBef>
          <a:spcPct val="0"/>
        </a:spcBef>
        <a:spcAft>
          <a:spcPct val="0"/>
        </a:spcAft>
        <a:defRPr sz="4200">
          <a:solidFill>
            <a:schemeClr val="tx1"/>
          </a:solidFill>
          <a:latin typeface="+mn-lt"/>
          <a:ea typeface="+mn-ea"/>
          <a:cs typeface="+mn-cs"/>
          <a:sym typeface="Baskerville Italic" charset="0"/>
        </a:defRPr>
      </a:lvl7pPr>
      <a:lvl8pPr marL="1371600" algn="ctr" rtl="0" fontAlgn="base">
        <a:spcBef>
          <a:spcPct val="0"/>
        </a:spcBef>
        <a:spcAft>
          <a:spcPct val="0"/>
        </a:spcAft>
        <a:defRPr sz="4200">
          <a:solidFill>
            <a:schemeClr val="tx1"/>
          </a:solidFill>
          <a:latin typeface="+mn-lt"/>
          <a:ea typeface="+mn-ea"/>
          <a:cs typeface="+mn-cs"/>
          <a:sym typeface="Baskerville Italic" charset="0"/>
        </a:defRPr>
      </a:lvl8pPr>
      <a:lvl9pPr marL="1828800" algn="ctr" rtl="0" fontAlgn="base">
        <a:spcBef>
          <a:spcPct val="0"/>
        </a:spcBef>
        <a:spcAft>
          <a:spcPct val="0"/>
        </a:spcAft>
        <a:defRPr sz="4200">
          <a:solidFill>
            <a:schemeClr val="tx1"/>
          </a:solidFill>
          <a:latin typeface="+mn-lt"/>
          <a:ea typeface="+mn-ea"/>
          <a:cs typeface="+mn-cs"/>
          <a:sym typeface="Baskerville Italic"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4097" name="Rectangle 1"/>
          <p:cNvSpPr>
            <a:spLocks noChangeArrowheads="1"/>
          </p:cNvSpPr>
          <p:nvPr>
            <p:ph type="title"/>
          </p:nvPr>
        </p:nvSpPr>
        <p:spPr bwMode="auto">
          <a:xfrm>
            <a:off x="762000" y="3606800"/>
            <a:ext cx="11480800" cy="2540000"/>
          </a:xfrm>
          <a:prstGeom prst="rect">
            <a:avLst/>
          </a:prstGeom>
          <a:noFill/>
          <a:ln>
            <a:noFill/>
          </a:ln>
          <a:effectLst>
            <a:outerShdw blurRad="25400" dist="35921" dir="2700000" algn="ctr" rotWithShape="0">
              <a:schemeClr val="bg2">
                <a:alpha val="89998"/>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Palatino" charset="0"/>
              </a:rPr>
              <a:t>Click to edit Master title style</a:t>
            </a:r>
          </a:p>
        </p:txBody>
      </p:sp>
    </p:spTree>
  </p:cSld>
  <p:clrMap bg1="lt1" tx1="dk1" bg2="lt2" tx2="dk2" accent1="accent1" accent2="accent2" accent3="accent3" accent4="accent4" accent5="accent5" accent6="accent6" hlink="hlink" folHlink="folHlink"/>
  <p:sldLayoutIdLst>
    <p:sldLayoutId id="2147483731" r:id="rId1"/>
    <p:sldLayoutId id="2147483732" r:id="rId2"/>
    <p:sldLayoutId id="2147483733" r:id="rId3"/>
    <p:sldLayoutId id="2147483734" r:id="rId4"/>
    <p:sldLayoutId id="2147483735" r:id="rId5"/>
    <p:sldLayoutId id="2147483736" r:id="rId6"/>
    <p:sldLayoutId id="2147483737" r:id="rId7"/>
    <p:sldLayoutId id="2147483738" r:id="rId8"/>
    <p:sldLayoutId id="2147483739" r:id="rId9"/>
    <p:sldLayoutId id="2147483740" r:id="rId10"/>
    <p:sldLayoutId id="2147483741" r:id="rId11"/>
  </p:sldLayoutIdLst>
  <p:transition/>
  <p:txStyles>
    <p:titleStyle>
      <a:lvl1pPr algn="ctr" rtl="0" eaLnBrk="0" fontAlgn="base" hangingPunct="0">
        <a:spcBef>
          <a:spcPct val="0"/>
        </a:spcBef>
        <a:spcAft>
          <a:spcPct val="0"/>
        </a:spcAft>
        <a:defRPr sz="8400">
          <a:solidFill>
            <a:srgbClr val="17040A"/>
          </a:solidFill>
          <a:effectLst>
            <a:outerShdw blurRad="38100" dist="38100" dir="2700000" algn="tl">
              <a:srgbClr val="000000"/>
            </a:outerShdw>
          </a:effectLst>
          <a:latin typeface="+mj-lt"/>
          <a:ea typeface="+mj-ea"/>
          <a:cs typeface="+mj-cs"/>
          <a:sym typeface="Palatino" charset="0"/>
        </a:defRPr>
      </a:lvl1pPr>
      <a:lvl2pPr algn="ctr" rtl="0" eaLnBrk="0" fontAlgn="base" hangingPunct="0">
        <a:spcBef>
          <a:spcPct val="0"/>
        </a:spcBef>
        <a:spcAft>
          <a:spcPct val="0"/>
        </a:spcAft>
        <a:defRPr sz="8400">
          <a:solidFill>
            <a:srgbClr val="17040A"/>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2pPr>
      <a:lvl3pPr algn="ctr" rtl="0" eaLnBrk="0" fontAlgn="base" hangingPunct="0">
        <a:spcBef>
          <a:spcPct val="0"/>
        </a:spcBef>
        <a:spcAft>
          <a:spcPct val="0"/>
        </a:spcAft>
        <a:defRPr sz="8400">
          <a:solidFill>
            <a:srgbClr val="17040A"/>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3pPr>
      <a:lvl4pPr algn="ctr" rtl="0" eaLnBrk="0" fontAlgn="base" hangingPunct="0">
        <a:spcBef>
          <a:spcPct val="0"/>
        </a:spcBef>
        <a:spcAft>
          <a:spcPct val="0"/>
        </a:spcAft>
        <a:defRPr sz="8400">
          <a:solidFill>
            <a:srgbClr val="17040A"/>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4pPr>
      <a:lvl5pPr algn="ctr" rtl="0" eaLnBrk="0" fontAlgn="base" hangingPunct="0">
        <a:spcBef>
          <a:spcPct val="0"/>
        </a:spcBef>
        <a:spcAft>
          <a:spcPct val="0"/>
        </a:spcAft>
        <a:defRPr sz="8400">
          <a:solidFill>
            <a:srgbClr val="17040A"/>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5pPr>
      <a:lvl6pPr marL="457200" algn="ctr" rtl="0" fontAlgn="base">
        <a:spcBef>
          <a:spcPct val="0"/>
        </a:spcBef>
        <a:spcAft>
          <a:spcPct val="0"/>
        </a:spcAft>
        <a:defRPr sz="8400">
          <a:solidFill>
            <a:srgbClr val="17040A"/>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6pPr>
      <a:lvl7pPr marL="914400" algn="ctr" rtl="0" fontAlgn="base">
        <a:spcBef>
          <a:spcPct val="0"/>
        </a:spcBef>
        <a:spcAft>
          <a:spcPct val="0"/>
        </a:spcAft>
        <a:defRPr sz="8400">
          <a:solidFill>
            <a:srgbClr val="17040A"/>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7pPr>
      <a:lvl8pPr marL="1371600" algn="ctr" rtl="0" fontAlgn="base">
        <a:spcBef>
          <a:spcPct val="0"/>
        </a:spcBef>
        <a:spcAft>
          <a:spcPct val="0"/>
        </a:spcAft>
        <a:defRPr sz="8400">
          <a:solidFill>
            <a:srgbClr val="17040A"/>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8pPr>
      <a:lvl9pPr marL="1828800" algn="ctr" rtl="0" fontAlgn="base">
        <a:spcBef>
          <a:spcPct val="0"/>
        </a:spcBef>
        <a:spcAft>
          <a:spcPct val="0"/>
        </a:spcAft>
        <a:defRPr sz="8400">
          <a:solidFill>
            <a:srgbClr val="17040A"/>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9pPr>
    </p:titleStyle>
    <p:bodyStyle>
      <a:lvl1pPr marL="342900" indent="-342900" algn="ctr" rtl="0" eaLnBrk="0" fontAlgn="base" hangingPunct="0">
        <a:spcBef>
          <a:spcPct val="0"/>
        </a:spcBef>
        <a:spcAft>
          <a:spcPct val="0"/>
        </a:spcAft>
        <a:defRPr sz="4200">
          <a:solidFill>
            <a:schemeClr val="tx1"/>
          </a:solidFill>
          <a:latin typeface="+mn-lt"/>
          <a:ea typeface="+mn-ea"/>
          <a:cs typeface="+mn-cs"/>
          <a:sym typeface="Baskerville Italic" charset="0"/>
        </a:defRPr>
      </a:lvl1pPr>
      <a:lvl2pPr marL="742950" indent="-285750" algn="ctr" rtl="0" eaLnBrk="0" fontAlgn="base" hangingPunct="0">
        <a:spcBef>
          <a:spcPct val="0"/>
        </a:spcBef>
        <a:spcAft>
          <a:spcPct val="0"/>
        </a:spcAft>
        <a:defRPr sz="4200">
          <a:solidFill>
            <a:schemeClr val="tx1"/>
          </a:solidFill>
          <a:latin typeface="+mn-lt"/>
          <a:ea typeface="+mn-ea"/>
          <a:cs typeface="+mn-cs"/>
          <a:sym typeface="Baskerville Italic" charset="0"/>
        </a:defRPr>
      </a:lvl2pPr>
      <a:lvl3pPr marL="11430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3pPr>
      <a:lvl4pPr marL="16002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4pPr>
      <a:lvl5pPr marL="20574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5pPr>
      <a:lvl6pPr marL="457200" algn="ctr" rtl="0" fontAlgn="base">
        <a:spcBef>
          <a:spcPct val="0"/>
        </a:spcBef>
        <a:spcAft>
          <a:spcPct val="0"/>
        </a:spcAft>
        <a:defRPr sz="4200">
          <a:solidFill>
            <a:schemeClr val="tx1"/>
          </a:solidFill>
          <a:latin typeface="+mn-lt"/>
          <a:ea typeface="+mn-ea"/>
          <a:cs typeface="+mn-cs"/>
          <a:sym typeface="Baskerville Italic" charset="0"/>
        </a:defRPr>
      </a:lvl6pPr>
      <a:lvl7pPr marL="914400" algn="ctr" rtl="0" fontAlgn="base">
        <a:spcBef>
          <a:spcPct val="0"/>
        </a:spcBef>
        <a:spcAft>
          <a:spcPct val="0"/>
        </a:spcAft>
        <a:defRPr sz="4200">
          <a:solidFill>
            <a:schemeClr val="tx1"/>
          </a:solidFill>
          <a:latin typeface="+mn-lt"/>
          <a:ea typeface="+mn-ea"/>
          <a:cs typeface="+mn-cs"/>
          <a:sym typeface="Baskerville Italic" charset="0"/>
        </a:defRPr>
      </a:lvl7pPr>
      <a:lvl8pPr marL="1371600" algn="ctr" rtl="0" fontAlgn="base">
        <a:spcBef>
          <a:spcPct val="0"/>
        </a:spcBef>
        <a:spcAft>
          <a:spcPct val="0"/>
        </a:spcAft>
        <a:defRPr sz="4200">
          <a:solidFill>
            <a:schemeClr val="tx1"/>
          </a:solidFill>
          <a:latin typeface="+mn-lt"/>
          <a:ea typeface="+mn-ea"/>
          <a:cs typeface="+mn-cs"/>
          <a:sym typeface="Baskerville Italic" charset="0"/>
        </a:defRPr>
      </a:lvl8pPr>
      <a:lvl9pPr marL="1828800" algn="ctr" rtl="0" fontAlgn="base">
        <a:spcBef>
          <a:spcPct val="0"/>
        </a:spcBef>
        <a:spcAft>
          <a:spcPct val="0"/>
        </a:spcAft>
        <a:defRPr sz="4200">
          <a:solidFill>
            <a:schemeClr val="tx1"/>
          </a:solidFill>
          <a:latin typeface="+mn-lt"/>
          <a:ea typeface="+mn-ea"/>
          <a:cs typeface="+mn-cs"/>
          <a:sym typeface="Baskerville Italic"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5121" name="Rectangle 1"/>
          <p:cNvSpPr>
            <a:spLocks noChangeArrowheads="1"/>
          </p:cNvSpPr>
          <p:nvPr>
            <p:ph type="title"/>
          </p:nvPr>
        </p:nvSpPr>
        <p:spPr bwMode="auto">
          <a:xfrm>
            <a:off x="762000" y="3606800"/>
            <a:ext cx="11480800" cy="2540000"/>
          </a:xfrm>
          <a:prstGeom prst="rect">
            <a:avLst/>
          </a:prstGeom>
          <a:noFill/>
          <a:ln>
            <a:noFill/>
          </a:ln>
          <a:effectLst>
            <a:outerShdw blurRad="25400" dist="35921" dir="2700000" algn="ctr" rotWithShape="0">
              <a:schemeClr val="bg2">
                <a:alpha val="89998"/>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Palatino" charset="0"/>
              </a:rPr>
              <a:t>Click to edit Master title style</a:t>
            </a:r>
          </a:p>
        </p:txBody>
      </p:sp>
    </p:spTree>
  </p:cSld>
  <p:clrMap bg1="lt1" tx1="dk1" bg2="lt2" tx2="dk2" accent1="accent1" accent2="accent2" accent3="accent3" accent4="accent4" accent5="accent5" accent6="accent6" hlink="hlink" folHlink="folHlink"/>
  <p:sldLayoutIdLst>
    <p:sldLayoutId id="2147483742" r:id="rId1"/>
    <p:sldLayoutId id="2147483743" r:id="rId2"/>
    <p:sldLayoutId id="2147483744" r:id="rId3"/>
    <p:sldLayoutId id="2147483745" r:id="rId4"/>
    <p:sldLayoutId id="2147483746" r:id="rId5"/>
    <p:sldLayoutId id="2147483747" r:id="rId6"/>
    <p:sldLayoutId id="2147483748" r:id="rId7"/>
    <p:sldLayoutId id="2147483749" r:id="rId8"/>
    <p:sldLayoutId id="2147483750" r:id="rId9"/>
    <p:sldLayoutId id="2147483751" r:id="rId10"/>
    <p:sldLayoutId id="2147483752" r:id="rId11"/>
  </p:sldLayoutIdLst>
  <p:transition/>
  <p:txStyles>
    <p:titleStyle>
      <a:lvl1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mj-lt"/>
          <a:ea typeface="+mj-ea"/>
          <a:cs typeface="+mj-cs"/>
          <a:sym typeface="Palatino" charset="0"/>
        </a:defRPr>
      </a:lvl1pPr>
      <a:lvl2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2pPr>
      <a:lvl3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3pPr>
      <a:lvl4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4pPr>
      <a:lvl5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5pPr>
      <a:lvl6pPr marL="4572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6pPr>
      <a:lvl7pPr marL="9144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7pPr>
      <a:lvl8pPr marL="13716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8pPr>
      <a:lvl9pPr marL="18288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9pPr>
    </p:titleStyle>
    <p:bodyStyle>
      <a:lvl1pPr marL="342900" indent="-342900" algn="ctr" rtl="0" eaLnBrk="0" fontAlgn="base" hangingPunct="0">
        <a:spcBef>
          <a:spcPct val="0"/>
        </a:spcBef>
        <a:spcAft>
          <a:spcPct val="0"/>
        </a:spcAft>
        <a:defRPr sz="4200">
          <a:solidFill>
            <a:schemeClr val="tx1"/>
          </a:solidFill>
          <a:latin typeface="+mn-lt"/>
          <a:ea typeface="+mn-ea"/>
          <a:cs typeface="+mn-cs"/>
          <a:sym typeface="Baskerville Italic" charset="0"/>
        </a:defRPr>
      </a:lvl1pPr>
      <a:lvl2pPr marL="742950" indent="-285750" algn="ctr" rtl="0" eaLnBrk="0" fontAlgn="base" hangingPunct="0">
        <a:spcBef>
          <a:spcPct val="0"/>
        </a:spcBef>
        <a:spcAft>
          <a:spcPct val="0"/>
        </a:spcAft>
        <a:defRPr sz="4200">
          <a:solidFill>
            <a:schemeClr val="tx1"/>
          </a:solidFill>
          <a:latin typeface="+mn-lt"/>
          <a:ea typeface="+mn-ea"/>
          <a:cs typeface="+mn-cs"/>
          <a:sym typeface="Baskerville Italic" charset="0"/>
        </a:defRPr>
      </a:lvl2pPr>
      <a:lvl3pPr marL="11430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3pPr>
      <a:lvl4pPr marL="16002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4pPr>
      <a:lvl5pPr marL="20574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5pPr>
      <a:lvl6pPr marL="457200" algn="ctr" rtl="0" fontAlgn="base">
        <a:spcBef>
          <a:spcPct val="0"/>
        </a:spcBef>
        <a:spcAft>
          <a:spcPct val="0"/>
        </a:spcAft>
        <a:defRPr sz="4200">
          <a:solidFill>
            <a:schemeClr val="tx1"/>
          </a:solidFill>
          <a:latin typeface="+mn-lt"/>
          <a:ea typeface="+mn-ea"/>
          <a:cs typeface="+mn-cs"/>
          <a:sym typeface="Baskerville Italic" charset="0"/>
        </a:defRPr>
      </a:lvl6pPr>
      <a:lvl7pPr marL="914400" algn="ctr" rtl="0" fontAlgn="base">
        <a:spcBef>
          <a:spcPct val="0"/>
        </a:spcBef>
        <a:spcAft>
          <a:spcPct val="0"/>
        </a:spcAft>
        <a:defRPr sz="4200">
          <a:solidFill>
            <a:schemeClr val="tx1"/>
          </a:solidFill>
          <a:latin typeface="+mn-lt"/>
          <a:ea typeface="+mn-ea"/>
          <a:cs typeface="+mn-cs"/>
          <a:sym typeface="Baskerville Italic" charset="0"/>
        </a:defRPr>
      </a:lvl7pPr>
      <a:lvl8pPr marL="1371600" algn="ctr" rtl="0" fontAlgn="base">
        <a:spcBef>
          <a:spcPct val="0"/>
        </a:spcBef>
        <a:spcAft>
          <a:spcPct val="0"/>
        </a:spcAft>
        <a:defRPr sz="4200">
          <a:solidFill>
            <a:schemeClr val="tx1"/>
          </a:solidFill>
          <a:latin typeface="+mn-lt"/>
          <a:ea typeface="+mn-ea"/>
          <a:cs typeface="+mn-cs"/>
          <a:sym typeface="Baskerville Italic" charset="0"/>
        </a:defRPr>
      </a:lvl8pPr>
      <a:lvl9pPr marL="1828800" algn="ctr" rtl="0" fontAlgn="base">
        <a:spcBef>
          <a:spcPct val="0"/>
        </a:spcBef>
        <a:spcAft>
          <a:spcPct val="0"/>
        </a:spcAft>
        <a:defRPr sz="4200">
          <a:solidFill>
            <a:schemeClr val="tx1"/>
          </a:solidFill>
          <a:latin typeface="+mn-lt"/>
          <a:ea typeface="+mn-ea"/>
          <a:cs typeface="+mn-cs"/>
          <a:sym typeface="Baskerville Italic"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6145" name="Rectangle 1"/>
          <p:cNvSpPr>
            <a:spLocks noChangeArrowheads="1"/>
          </p:cNvSpPr>
          <p:nvPr>
            <p:ph type="title"/>
          </p:nvPr>
        </p:nvSpPr>
        <p:spPr bwMode="auto">
          <a:xfrm>
            <a:off x="762000" y="3606800"/>
            <a:ext cx="11480800" cy="2540000"/>
          </a:xfrm>
          <a:prstGeom prst="rect">
            <a:avLst/>
          </a:prstGeom>
          <a:noFill/>
          <a:ln>
            <a:noFill/>
          </a:ln>
          <a:effectLst>
            <a:outerShdw blurRad="25400" dist="35921" dir="2700000" algn="ctr" rotWithShape="0">
              <a:schemeClr val="bg2">
                <a:alpha val="89998"/>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Palatino" charset="0"/>
              </a:rPr>
              <a:t>Click to edit Master title style</a:t>
            </a:r>
          </a:p>
        </p:txBody>
      </p:sp>
    </p:spTree>
  </p:cSld>
  <p:clrMap bg1="lt1" tx1="dk1" bg2="lt2" tx2="dk2" accent1="accent1" accent2="accent2" accent3="accent3" accent4="accent4" accent5="accent5" accent6="accent6" hlink="hlink" folHlink="folHlink"/>
  <p:sldLayoutIdLst>
    <p:sldLayoutId id="2147483753" r:id="rId1"/>
    <p:sldLayoutId id="2147483754" r:id="rId2"/>
    <p:sldLayoutId id="2147483755" r:id="rId3"/>
    <p:sldLayoutId id="2147483756" r:id="rId4"/>
    <p:sldLayoutId id="2147483757" r:id="rId5"/>
    <p:sldLayoutId id="2147483758" r:id="rId6"/>
    <p:sldLayoutId id="2147483759" r:id="rId7"/>
    <p:sldLayoutId id="2147483760" r:id="rId8"/>
    <p:sldLayoutId id="2147483761" r:id="rId9"/>
    <p:sldLayoutId id="2147483762" r:id="rId10"/>
    <p:sldLayoutId id="2147483763" r:id="rId11"/>
  </p:sldLayoutIdLst>
  <p:transition/>
  <p:txStyles>
    <p:titleStyle>
      <a:lvl1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mj-lt"/>
          <a:ea typeface="+mj-ea"/>
          <a:cs typeface="+mj-cs"/>
          <a:sym typeface="Palatino" charset="0"/>
        </a:defRPr>
      </a:lvl1pPr>
      <a:lvl2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2pPr>
      <a:lvl3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3pPr>
      <a:lvl4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4pPr>
      <a:lvl5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5pPr>
      <a:lvl6pPr marL="4572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6pPr>
      <a:lvl7pPr marL="9144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7pPr>
      <a:lvl8pPr marL="13716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8pPr>
      <a:lvl9pPr marL="18288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9pPr>
    </p:titleStyle>
    <p:bodyStyle>
      <a:lvl1pPr marL="342900" indent="-342900" algn="ctr" rtl="0" eaLnBrk="0" fontAlgn="base" hangingPunct="0">
        <a:spcBef>
          <a:spcPct val="0"/>
        </a:spcBef>
        <a:spcAft>
          <a:spcPct val="0"/>
        </a:spcAft>
        <a:defRPr sz="4200">
          <a:solidFill>
            <a:schemeClr val="tx1"/>
          </a:solidFill>
          <a:latin typeface="+mn-lt"/>
          <a:ea typeface="+mn-ea"/>
          <a:cs typeface="+mn-cs"/>
          <a:sym typeface="Baskerville Italic" charset="0"/>
        </a:defRPr>
      </a:lvl1pPr>
      <a:lvl2pPr marL="742950" indent="-285750" algn="ctr" rtl="0" eaLnBrk="0" fontAlgn="base" hangingPunct="0">
        <a:spcBef>
          <a:spcPct val="0"/>
        </a:spcBef>
        <a:spcAft>
          <a:spcPct val="0"/>
        </a:spcAft>
        <a:defRPr sz="4200">
          <a:solidFill>
            <a:schemeClr val="tx1"/>
          </a:solidFill>
          <a:latin typeface="+mn-lt"/>
          <a:ea typeface="+mn-ea"/>
          <a:cs typeface="+mn-cs"/>
          <a:sym typeface="Baskerville Italic" charset="0"/>
        </a:defRPr>
      </a:lvl2pPr>
      <a:lvl3pPr marL="11430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3pPr>
      <a:lvl4pPr marL="16002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4pPr>
      <a:lvl5pPr marL="20574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5pPr>
      <a:lvl6pPr marL="457200" algn="ctr" rtl="0" fontAlgn="base">
        <a:spcBef>
          <a:spcPct val="0"/>
        </a:spcBef>
        <a:spcAft>
          <a:spcPct val="0"/>
        </a:spcAft>
        <a:defRPr sz="4200">
          <a:solidFill>
            <a:schemeClr val="tx1"/>
          </a:solidFill>
          <a:latin typeface="+mn-lt"/>
          <a:ea typeface="+mn-ea"/>
          <a:cs typeface="+mn-cs"/>
          <a:sym typeface="Baskerville Italic" charset="0"/>
        </a:defRPr>
      </a:lvl6pPr>
      <a:lvl7pPr marL="914400" algn="ctr" rtl="0" fontAlgn="base">
        <a:spcBef>
          <a:spcPct val="0"/>
        </a:spcBef>
        <a:spcAft>
          <a:spcPct val="0"/>
        </a:spcAft>
        <a:defRPr sz="4200">
          <a:solidFill>
            <a:schemeClr val="tx1"/>
          </a:solidFill>
          <a:latin typeface="+mn-lt"/>
          <a:ea typeface="+mn-ea"/>
          <a:cs typeface="+mn-cs"/>
          <a:sym typeface="Baskerville Italic" charset="0"/>
        </a:defRPr>
      </a:lvl7pPr>
      <a:lvl8pPr marL="1371600" algn="ctr" rtl="0" fontAlgn="base">
        <a:spcBef>
          <a:spcPct val="0"/>
        </a:spcBef>
        <a:spcAft>
          <a:spcPct val="0"/>
        </a:spcAft>
        <a:defRPr sz="4200">
          <a:solidFill>
            <a:schemeClr val="tx1"/>
          </a:solidFill>
          <a:latin typeface="+mn-lt"/>
          <a:ea typeface="+mn-ea"/>
          <a:cs typeface="+mn-cs"/>
          <a:sym typeface="Baskerville Italic" charset="0"/>
        </a:defRPr>
      </a:lvl8pPr>
      <a:lvl9pPr marL="1828800" algn="ctr" rtl="0" fontAlgn="base">
        <a:spcBef>
          <a:spcPct val="0"/>
        </a:spcBef>
        <a:spcAft>
          <a:spcPct val="0"/>
        </a:spcAft>
        <a:defRPr sz="4200">
          <a:solidFill>
            <a:schemeClr val="tx1"/>
          </a:solidFill>
          <a:latin typeface="+mn-lt"/>
          <a:ea typeface="+mn-ea"/>
          <a:cs typeface="+mn-cs"/>
          <a:sym typeface="Baskerville Italic"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7169" name="Rectangle 1"/>
          <p:cNvSpPr>
            <a:spLocks noChangeArrowheads="1"/>
          </p:cNvSpPr>
          <p:nvPr>
            <p:ph type="title"/>
          </p:nvPr>
        </p:nvSpPr>
        <p:spPr bwMode="auto">
          <a:xfrm>
            <a:off x="762000" y="3606800"/>
            <a:ext cx="11480800" cy="2540000"/>
          </a:xfrm>
          <a:prstGeom prst="rect">
            <a:avLst/>
          </a:prstGeom>
          <a:noFill/>
          <a:ln>
            <a:noFill/>
          </a:ln>
          <a:effectLst>
            <a:outerShdw blurRad="25400" dist="35921" dir="2700000" algn="ctr" rotWithShape="0">
              <a:schemeClr val="bg2">
                <a:alpha val="89998"/>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Palatino" charset="0"/>
              </a:rPr>
              <a:t>Click to edit Master title style</a:t>
            </a:r>
          </a:p>
        </p:txBody>
      </p:sp>
    </p:spTree>
  </p:cSld>
  <p:clrMap bg1="lt1" tx1="dk1" bg2="lt2" tx2="dk2" accent1="accent1" accent2="accent2" accent3="accent3" accent4="accent4" accent5="accent5" accent6="accent6" hlink="hlink" folHlink="folHlink"/>
  <p:sldLayoutIdLst>
    <p:sldLayoutId id="2147483764" r:id="rId1"/>
    <p:sldLayoutId id="2147483765" r:id="rId2"/>
    <p:sldLayoutId id="2147483766" r:id="rId3"/>
    <p:sldLayoutId id="2147483767" r:id="rId4"/>
    <p:sldLayoutId id="2147483768" r:id="rId5"/>
    <p:sldLayoutId id="2147483769" r:id="rId6"/>
    <p:sldLayoutId id="2147483770" r:id="rId7"/>
    <p:sldLayoutId id="2147483771" r:id="rId8"/>
    <p:sldLayoutId id="2147483772" r:id="rId9"/>
    <p:sldLayoutId id="2147483773" r:id="rId10"/>
    <p:sldLayoutId id="2147483774" r:id="rId11"/>
  </p:sldLayoutIdLst>
  <p:transition/>
  <p:txStyles>
    <p:titleStyle>
      <a:lvl1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mj-lt"/>
          <a:ea typeface="+mj-ea"/>
          <a:cs typeface="+mj-cs"/>
          <a:sym typeface="Palatino" charset="0"/>
        </a:defRPr>
      </a:lvl1pPr>
      <a:lvl2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2pPr>
      <a:lvl3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3pPr>
      <a:lvl4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4pPr>
      <a:lvl5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5pPr>
      <a:lvl6pPr marL="4572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6pPr>
      <a:lvl7pPr marL="9144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7pPr>
      <a:lvl8pPr marL="13716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8pPr>
      <a:lvl9pPr marL="18288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9pPr>
    </p:titleStyle>
    <p:bodyStyle>
      <a:lvl1pPr marL="342900" indent="-342900" algn="ctr" rtl="0" eaLnBrk="0" fontAlgn="base" hangingPunct="0">
        <a:spcBef>
          <a:spcPct val="0"/>
        </a:spcBef>
        <a:spcAft>
          <a:spcPct val="0"/>
        </a:spcAft>
        <a:defRPr sz="4200">
          <a:solidFill>
            <a:schemeClr val="tx1"/>
          </a:solidFill>
          <a:latin typeface="+mn-lt"/>
          <a:ea typeface="+mn-ea"/>
          <a:cs typeface="+mn-cs"/>
          <a:sym typeface="Baskerville Italic" charset="0"/>
        </a:defRPr>
      </a:lvl1pPr>
      <a:lvl2pPr marL="742950" indent="-285750" algn="ctr" rtl="0" eaLnBrk="0" fontAlgn="base" hangingPunct="0">
        <a:spcBef>
          <a:spcPct val="0"/>
        </a:spcBef>
        <a:spcAft>
          <a:spcPct val="0"/>
        </a:spcAft>
        <a:defRPr sz="4200">
          <a:solidFill>
            <a:schemeClr val="tx1"/>
          </a:solidFill>
          <a:latin typeface="+mn-lt"/>
          <a:ea typeface="+mn-ea"/>
          <a:cs typeface="+mn-cs"/>
          <a:sym typeface="Baskerville Italic" charset="0"/>
        </a:defRPr>
      </a:lvl2pPr>
      <a:lvl3pPr marL="11430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3pPr>
      <a:lvl4pPr marL="16002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4pPr>
      <a:lvl5pPr marL="20574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5pPr>
      <a:lvl6pPr marL="457200" algn="ctr" rtl="0" fontAlgn="base">
        <a:spcBef>
          <a:spcPct val="0"/>
        </a:spcBef>
        <a:spcAft>
          <a:spcPct val="0"/>
        </a:spcAft>
        <a:defRPr sz="4200">
          <a:solidFill>
            <a:schemeClr val="tx1"/>
          </a:solidFill>
          <a:latin typeface="+mn-lt"/>
          <a:ea typeface="+mn-ea"/>
          <a:cs typeface="+mn-cs"/>
          <a:sym typeface="Baskerville Italic" charset="0"/>
        </a:defRPr>
      </a:lvl6pPr>
      <a:lvl7pPr marL="914400" algn="ctr" rtl="0" fontAlgn="base">
        <a:spcBef>
          <a:spcPct val="0"/>
        </a:spcBef>
        <a:spcAft>
          <a:spcPct val="0"/>
        </a:spcAft>
        <a:defRPr sz="4200">
          <a:solidFill>
            <a:schemeClr val="tx1"/>
          </a:solidFill>
          <a:latin typeface="+mn-lt"/>
          <a:ea typeface="+mn-ea"/>
          <a:cs typeface="+mn-cs"/>
          <a:sym typeface="Baskerville Italic" charset="0"/>
        </a:defRPr>
      </a:lvl7pPr>
      <a:lvl8pPr marL="1371600" algn="ctr" rtl="0" fontAlgn="base">
        <a:spcBef>
          <a:spcPct val="0"/>
        </a:spcBef>
        <a:spcAft>
          <a:spcPct val="0"/>
        </a:spcAft>
        <a:defRPr sz="4200">
          <a:solidFill>
            <a:schemeClr val="tx1"/>
          </a:solidFill>
          <a:latin typeface="+mn-lt"/>
          <a:ea typeface="+mn-ea"/>
          <a:cs typeface="+mn-cs"/>
          <a:sym typeface="Baskerville Italic" charset="0"/>
        </a:defRPr>
      </a:lvl8pPr>
      <a:lvl9pPr marL="1828800" algn="ctr" rtl="0" fontAlgn="base">
        <a:spcBef>
          <a:spcPct val="0"/>
        </a:spcBef>
        <a:spcAft>
          <a:spcPct val="0"/>
        </a:spcAft>
        <a:defRPr sz="4200">
          <a:solidFill>
            <a:schemeClr val="tx1"/>
          </a:solidFill>
          <a:latin typeface="+mn-lt"/>
          <a:ea typeface="+mn-ea"/>
          <a:cs typeface="+mn-cs"/>
          <a:sym typeface="Baskerville Italic"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8193" name="Rectangle 1"/>
          <p:cNvSpPr>
            <a:spLocks noChangeArrowheads="1"/>
          </p:cNvSpPr>
          <p:nvPr>
            <p:ph type="title"/>
          </p:nvPr>
        </p:nvSpPr>
        <p:spPr bwMode="auto">
          <a:xfrm>
            <a:off x="762000" y="3606800"/>
            <a:ext cx="11480800" cy="2540000"/>
          </a:xfrm>
          <a:prstGeom prst="rect">
            <a:avLst/>
          </a:prstGeom>
          <a:noFill/>
          <a:ln>
            <a:noFill/>
          </a:ln>
          <a:effectLst>
            <a:outerShdw blurRad="25400" dist="35921" dir="2700000" algn="ctr" rotWithShape="0">
              <a:schemeClr val="bg2">
                <a:alpha val="89998"/>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Palatino" charset="0"/>
              </a:rPr>
              <a:t>Click to edit Master title style</a:t>
            </a:r>
          </a:p>
        </p:txBody>
      </p:sp>
    </p:spTree>
  </p:cSld>
  <p:clrMap bg1="lt1" tx1="dk1" bg2="lt2" tx2="dk2" accent1="accent1" accent2="accent2" accent3="accent3" accent4="accent4" accent5="accent5" accent6="accent6" hlink="hlink" folHlink="folHlink"/>
  <p:sldLayoutIdLst>
    <p:sldLayoutId id="2147483775" r:id="rId1"/>
    <p:sldLayoutId id="2147483776"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transition/>
  <p:txStyles>
    <p:titleStyle>
      <a:lvl1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mj-lt"/>
          <a:ea typeface="+mj-ea"/>
          <a:cs typeface="+mj-cs"/>
          <a:sym typeface="Palatino" charset="0"/>
        </a:defRPr>
      </a:lvl1pPr>
      <a:lvl2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2pPr>
      <a:lvl3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3pPr>
      <a:lvl4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4pPr>
      <a:lvl5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5pPr>
      <a:lvl6pPr marL="4572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6pPr>
      <a:lvl7pPr marL="9144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7pPr>
      <a:lvl8pPr marL="13716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8pPr>
      <a:lvl9pPr marL="18288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9pPr>
    </p:titleStyle>
    <p:bodyStyle>
      <a:lvl1pPr marL="342900" indent="-342900" algn="ctr" rtl="0" eaLnBrk="0" fontAlgn="base" hangingPunct="0">
        <a:spcBef>
          <a:spcPct val="0"/>
        </a:spcBef>
        <a:spcAft>
          <a:spcPct val="0"/>
        </a:spcAft>
        <a:defRPr sz="4200">
          <a:solidFill>
            <a:schemeClr val="tx1"/>
          </a:solidFill>
          <a:latin typeface="+mn-lt"/>
          <a:ea typeface="+mn-ea"/>
          <a:cs typeface="+mn-cs"/>
          <a:sym typeface="Baskerville Italic" charset="0"/>
        </a:defRPr>
      </a:lvl1pPr>
      <a:lvl2pPr marL="742950" indent="-285750" algn="ctr" rtl="0" eaLnBrk="0" fontAlgn="base" hangingPunct="0">
        <a:spcBef>
          <a:spcPct val="0"/>
        </a:spcBef>
        <a:spcAft>
          <a:spcPct val="0"/>
        </a:spcAft>
        <a:defRPr sz="4200">
          <a:solidFill>
            <a:schemeClr val="tx1"/>
          </a:solidFill>
          <a:latin typeface="+mn-lt"/>
          <a:ea typeface="+mn-ea"/>
          <a:cs typeface="+mn-cs"/>
          <a:sym typeface="Baskerville Italic" charset="0"/>
        </a:defRPr>
      </a:lvl2pPr>
      <a:lvl3pPr marL="11430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3pPr>
      <a:lvl4pPr marL="16002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4pPr>
      <a:lvl5pPr marL="20574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5pPr>
      <a:lvl6pPr marL="457200" algn="ctr" rtl="0" fontAlgn="base">
        <a:spcBef>
          <a:spcPct val="0"/>
        </a:spcBef>
        <a:spcAft>
          <a:spcPct val="0"/>
        </a:spcAft>
        <a:defRPr sz="4200">
          <a:solidFill>
            <a:schemeClr val="tx1"/>
          </a:solidFill>
          <a:latin typeface="+mn-lt"/>
          <a:ea typeface="+mn-ea"/>
          <a:cs typeface="+mn-cs"/>
          <a:sym typeface="Baskerville Italic" charset="0"/>
        </a:defRPr>
      </a:lvl6pPr>
      <a:lvl7pPr marL="914400" algn="ctr" rtl="0" fontAlgn="base">
        <a:spcBef>
          <a:spcPct val="0"/>
        </a:spcBef>
        <a:spcAft>
          <a:spcPct val="0"/>
        </a:spcAft>
        <a:defRPr sz="4200">
          <a:solidFill>
            <a:schemeClr val="tx1"/>
          </a:solidFill>
          <a:latin typeface="+mn-lt"/>
          <a:ea typeface="+mn-ea"/>
          <a:cs typeface="+mn-cs"/>
          <a:sym typeface="Baskerville Italic" charset="0"/>
        </a:defRPr>
      </a:lvl7pPr>
      <a:lvl8pPr marL="1371600" algn="ctr" rtl="0" fontAlgn="base">
        <a:spcBef>
          <a:spcPct val="0"/>
        </a:spcBef>
        <a:spcAft>
          <a:spcPct val="0"/>
        </a:spcAft>
        <a:defRPr sz="4200">
          <a:solidFill>
            <a:schemeClr val="tx1"/>
          </a:solidFill>
          <a:latin typeface="+mn-lt"/>
          <a:ea typeface="+mn-ea"/>
          <a:cs typeface="+mn-cs"/>
          <a:sym typeface="Baskerville Italic" charset="0"/>
        </a:defRPr>
      </a:lvl8pPr>
      <a:lvl9pPr marL="1828800" algn="ctr" rtl="0" fontAlgn="base">
        <a:spcBef>
          <a:spcPct val="0"/>
        </a:spcBef>
        <a:spcAft>
          <a:spcPct val="0"/>
        </a:spcAft>
        <a:defRPr sz="4200">
          <a:solidFill>
            <a:schemeClr val="tx1"/>
          </a:solidFill>
          <a:latin typeface="+mn-lt"/>
          <a:ea typeface="+mn-ea"/>
          <a:cs typeface="+mn-cs"/>
          <a:sym typeface="Baskerville Italic"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86" r:id="rId1"/>
    <p:sldLayoutId id="2147483787" r:id="rId2"/>
    <p:sldLayoutId id="2147483788" r:id="rId3"/>
    <p:sldLayoutId id="2147483789" r:id="rId4"/>
    <p:sldLayoutId id="2147483790" r:id="rId5"/>
    <p:sldLayoutId id="2147483791" r:id="rId6"/>
    <p:sldLayoutId id="2147483792" r:id="rId7"/>
    <p:sldLayoutId id="2147483793" r:id="rId8"/>
    <p:sldLayoutId id="2147483794" r:id="rId9"/>
    <p:sldLayoutId id="2147483795" r:id="rId10"/>
    <p:sldLayoutId id="2147483796" r:id="rId11"/>
  </p:sldLayoutIdLst>
  <p:transition/>
  <p:txStyles>
    <p:titleStyle>
      <a:lvl1pPr algn="ctr" rtl="0" eaLnBrk="0" fontAlgn="base" hangingPunct="0">
        <a:spcBef>
          <a:spcPct val="0"/>
        </a:spcBef>
        <a:spcAft>
          <a:spcPct val="0"/>
        </a:spcAft>
        <a:defRPr sz="6400">
          <a:solidFill>
            <a:schemeClr val="tx1"/>
          </a:solidFill>
          <a:effectLst>
            <a:outerShdw blurRad="38100" dist="38100" dir="2700000" algn="tl">
              <a:srgbClr val="000000"/>
            </a:outerShdw>
          </a:effectLst>
          <a:latin typeface="+mj-lt"/>
          <a:ea typeface="+mj-ea"/>
          <a:cs typeface="+mj-cs"/>
          <a:sym typeface="Baskerville" charset="0"/>
        </a:defRPr>
      </a:lvl1pPr>
      <a:lvl2pPr algn="ctr" rtl="0" eaLnBrk="0" fontAlgn="base" hangingPunct="0">
        <a:spcBef>
          <a:spcPct val="0"/>
        </a:spcBef>
        <a:spcAft>
          <a:spcPct val="0"/>
        </a:spcAft>
        <a:defRPr sz="6400">
          <a:solidFill>
            <a:schemeClr val="tx1"/>
          </a:solidFill>
          <a:effectLst>
            <a:outerShdw blurRad="38100" dist="38100" dir="2700000" algn="tl">
              <a:srgbClr val="000000"/>
            </a:outerShdw>
          </a:effectLst>
          <a:latin typeface="Baskerville" charset="0"/>
          <a:ea typeface="ヒラギノ明朝 ProN W3" charset="0"/>
          <a:cs typeface="ヒラギノ明朝 ProN W3" charset="0"/>
          <a:sym typeface="Baskerville" charset="0"/>
        </a:defRPr>
      </a:lvl2pPr>
      <a:lvl3pPr algn="ctr" rtl="0" eaLnBrk="0" fontAlgn="base" hangingPunct="0">
        <a:spcBef>
          <a:spcPct val="0"/>
        </a:spcBef>
        <a:spcAft>
          <a:spcPct val="0"/>
        </a:spcAft>
        <a:defRPr sz="6400">
          <a:solidFill>
            <a:schemeClr val="tx1"/>
          </a:solidFill>
          <a:effectLst>
            <a:outerShdw blurRad="38100" dist="38100" dir="2700000" algn="tl">
              <a:srgbClr val="000000"/>
            </a:outerShdw>
          </a:effectLst>
          <a:latin typeface="Baskerville" charset="0"/>
          <a:ea typeface="ヒラギノ明朝 ProN W3" charset="0"/>
          <a:cs typeface="ヒラギノ明朝 ProN W3" charset="0"/>
          <a:sym typeface="Baskerville" charset="0"/>
        </a:defRPr>
      </a:lvl3pPr>
      <a:lvl4pPr algn="ctr" rtl="0" eaLnBrk="0" fontAlgn="base" hangingPunct="0">
        <a:spcBef>
          <a:spcPct val="0"/>
        </a:spcBef>
        <a:spcAft>
          <a:spcPct val="0"/>
        </a:spcAft>
        <a:defRPr sz="6400">
          <a:solidFill>
            <a:schemeClr val="tx1"/>
          </a:solidFill>
          <a:effectLst>
            <a:outerShdw blurRad="38100" dist="38100" dir="2700000" algn="tl">
              <a:srgbClr val="000000"/>
            </a:outerShdw>
          </a:effectLst>
          <a:latin typeface="Baskerville" charset="0"/>
          <a:ea typeface="ヒラギノ明朝 ProN W3" charset="0"/>
          <a:cs typeface="ヒラギノ明朝 ProN W3" charset="0"/>
          <a:sym typeface="Baskerville" charset="0"/>
        </a:defRPr>
      </a:lvl4pPr>
      <a:lvl5pPr algn="ctr" rtl="0" eaLnBrk="0" fontAlgn="base" hangingPunct="0">
        <a:spcBef>
          <a:spcPct val="0"/>
        </a:spcBef>
        <a:spcAft>
          <a:spcPct val="0"/>
        </a:spcAft>
        <a:defRPr sz="6400">
          <a:solidFill>
            <a:schemeClr val="tx1"/>
          </a:solidFill>
          <a:effectLst>
            <a:outerShdw blurRad="38100" dist="38100" dir="2700000" algn="tl">
              <a:srgbClr val="000000"/>
            </a:outerShdw>
          </a:effectLst>
          <a:latin typeface="Baskerville" charset="0"/>
          <a:ea typeface="ヒラギノ明朝 ProN W3" charset="0"/>
          <a:cs typeface="ヒラギノ明朝 ProN W3" charset="0"/>
          <a:sym typeface="Baskerville" charset="0"/>
        </a:defRPr>
      </a:lvl5pPr>
      <a:lvl6pPr marL="457200" algn="ctr" rtl="0" fontAlgn="base">
        <a:spcBef>
          <a:spcPct val="0"/>
        </a:spcBef>
        <a:spcAft>
          <a:spcPct val="0"/>
        </a:spcAft>
        <a:defRPr sz="6400">
          <a:solidFill>
            <a:schemeClr val="tx1"/>
          </a:solidFill>
          <a:effectLst>
            <a:outerShdw blurRad="38100" dist="38100" dir="2700000" algn="tl">
              <a:srgbClr val="000000"/>
            </a:outerShdw>
          </a:effectLst>
          <a:latin typeface="Baskerville" charset="0"/>
          <a:ea typeface="ヒラギノ明朝 ProN W3" charset="0"/>
          <a:cs typeface="ヒラギノ明朝 ProN W3" charset="0"/>
          <a:sym typeface="Baskerville" charset="0"/>
        </a:defRPr>
      </a:lvl6pPr>
      <a:lvl7pPr marL="914400" algn="ctr" rtl="0" fontAlgn="base">
        <a:spcBef>
          <a:spcPct val="0"/>
        </a:spcBef>
        <a:spcAft>
          <a:spcPct val="0"/>
        </a:spcAft>
        <a:defRPr sz="6400">
          <a:solidFill>
            <a:schemeClr val="tx1"/>
          </a:solidFill>
          <a:effectLst>
            <a:outerShdw blurRad="38100" dist="38100" dir="2700000" algn="tl">
              <a:srgbClr val="000000"/>
            </a:outerShdw>
          </a:effectLst>
          <a:latin typeface="Baskerville" charset="0"/>
          <a:ea typeface="ヒラギノ明朝 ProN W3" charset="0"/>
          <a:cs typeface="ヒラギノ明朝 ProN W3" charset="0"/>
          <a:sym typeface="Baskerville" charset="0"/>
        </a:defRPr>
      </a:lvl7pPr>
      <a:lvl8pPr marL="1371600" algn="ctr" rtl="0" fontAlgn="base">
        <a:spcBef>
          <a:spcPct val="0"/>
        </a:spcBef>
        <a:spcAft>
          <a:spcPct val="0"/>
        </a:spcAft>
        <a:defRPr sz="6400">
          <a:solidFill>
            <a:schemeClr val="tx1"/>
          </a:solidFill>
          <a:effectLst>
            <a:outerShdw blurRad="38100" dist="38100" dir="2700000" algn="tl">
              <a:srgbClr val="000000"/>
            </a:outerShdw>
          </a:effectLst>
          <a:latin typeface="Baskerville" charset="0"/>
          <a:ea typeface="ヒラギノ明朝 ProN W3" charset="0"/>
          <a:cs typeface="ヒラギノ明朝 ProN W3" charset="0"/>
          <a:sym typeface="Baskerville" charset="0"/>
        </a:defRPr>
      </a:lvl8pPr>
      <a:lvl9pPr marL="1828800" algn="ctr" rtl="0" fontAlgn="base">
        <a:spcBef>
          <a:spcPct val="0"/>
        </a:spcBef>
        <a:spcAft>
          <a:spcPct val="0"/>
        </a:spcAft>
        <a:defRPr sz="6400">
          <a:solidFill>
            <a:schemeClr val="tx1"/>
          </a:solidFill>
          <a:effectLst>
            <a:outerShdw blurRad="38100" dist="38100" dir="2700000" algn="tl">
              <a:srgbClr val="000000"/>
            </a:outerShdw>
          </a:effectLst>
          <a:latin typeface="Baskerville" charset="0"/>
          <a:ea typeface="ヒラギノ明朝 ProN W3" charset="0"/>
          <a:cs typeface="ヒラギノ明朝 ProN W3" charset="0"/>
          <a:sym typeface="Baskerville" charset="0"/>
        </a:defRPr>
      </a:lvl9pPr>
    </p:titleStyle>
    <p:bodyStyle>
      <a:lvl1pPr marL="889000" indent="-571500" algn="l" rtl="0" eaLnBrk="0" fontAlgn="base" hangingPunct="0">
        <a:spcBef>
          <a:spcPts val="2600"/>
        </a:spcBef>
        <a:spcAft>
          <a:spcPct val="0"/>
        </a:spcAft>
        <a:buSzPct val="54000"/>
        <a:buChar char="•"/>
        <a:defRPr sz="4200">
          <a:solidFill>
            <a:schemeClr val="tx1"/>
          </a:solidFill>
          <a:latin typeface="+mn-lt"/>
          <a:ea typeface="+mn-ea"/>
          <a:cs typeface="+mn-cs"/>
          <a:sym typeface="Baskerville" charset="0"/>
        </a:defRPr>
      </a:lvl1pPr>
      <a:lvl2pPr marL="1333500" indent="-571500" algn="l" rtl="0" eaLnBrk="0" fontAlgn="base" hangingPunct="0">
        <a:spcBef>
          <a:spcPts val="2600"/>
        </a:spcBef>
        <a:spcAft>
          <a:spcPct val="0"/>
        </a:spcAft>
        <a:buSzPct val="54000"/>
        <a:buChar char="•"/>
        <a:defRPr sz="4200">
          <a:solidFill>
            <a:schemeClr val="tx1"/>
          </a:solidFill>
          <a:latin typeface="+mn-lt"/>
          <a:ea typeface="+mn-ea"/>
          <a:cs typeface="+mn-cs"/>
          <a:sym typeface="Baskerville" charset="0"/>
        </a:defRPr>
      </a:lvl2pPr>
      <a:lvl3pPr marL="1778000" indent="-571500" algn="l" rtl="0" eaLnBrk="0" fontAlgn="base" hangingPunct="0">
        <a:spcBef>
          <a:spcPts val="2600"/>
        </a:spcBef>
        <a:spcAft>
          <a:spcPct val="0"/>
        </a:spcAft>
        <a:buSzPct val="54000"/>
        <a:buChar char="•"/>
        <a:defRPr sz="4200">
          <a:solidFill>
            <a:schemeClr val="tx1"/>
          </a:solidFill>
          <a:latin typeface="+mn-lt"/>
          <a:ea typeface="+mn-ea"/>
          <a:cs typeface="+mn-cs"/>
          <a:sym typeface="Baskerville" charset="0"/>
        </a:defRPr>
      </a:lvl3pPr>
      <a:lvl4pPr marL="2222500" indent="-571500" algn="l" rtl="0" eaLnBrk="0" fontAlgn="base" hangingPunct="0">
        <a:spcBef>
          <a:spcPts val="2600"/>
        </a:spcBef>
        <a:spcAft>
          <a:spcPct val="0"/>
        </a:spcAft>
        <a:buSzPct val="54000"/>
        <a:buChar char="•"/>
        <a:defRPr sz="4200">
          <a:solidFill>
            <a:schemeClr val="tx1"/>
          </a:solidFill>
          <a:latin typeface="+mn-lt"/>
          <a:ea typeface="+mn-ea"/>
          <a:cs typeface="+mn-cs"/>
          <a:sym typeface="Baskerville" charset="0"/>
        </a:defRPr>
      </a:lvl4pPr>
      <a:lvl5pPr marL="2667000" indent="-571500" algn="l" rtl="0" eaLnBrk="0" fontAlgn="base" hangingPunct="0">
        <a:spcBef>
          <a:spcPts val="2600"/>
        </a:spcBef>
        <a:spcAft>
          <a:spcPct val="0"/>
        </a:spcAft>
        <a:buSzPct val="54000"/>
        <a:buChar char="•"/>
        <a:defRPr sz="4200">
          <a:solidFill>
            <a:schemeClr val="tx1"/>
          </a:solidFill>
          <a:latin typeface="+mn-lt"/>
          <a:ea typeface="+mn-ea"/>
          <a:cs typeface="+mn-cs"/>
          <a:sym typeface="Baskerville" charset="0"/>
        </a:defRPr>
      </a:lvl5pPr>
      <a:lvl6pPr marL="3124200" indent="-571500" algn="l" rtl="0" fontAlgn="base">
        <a:spcBef>
          <a:spcPts val="2600"/>
        </a:spcBef>
        <a:spcAft>
          <a:spcPct val="0"/>
        </a:spcAft>
        <a:buSzPct val="54000"/>
        <a:buChar char="•"/>
        <a:defRPr sz="4200">
          <a:solidFill>
            <a:schemeClr val="tx1"/>
          </a:solidFill>
          <a:latin typeface="+mn-lt"/>
          <a:ea typeface="+mn-ea"/>
          <a:cs typeface="+mn-cs"/>
          <a:sym typeface="Baskerville" charset="0"/>
        </a:defRPr>
      </a:lvl6pPr>
      <a:lvl7pPr marL="3581400" indent="-571500" algn="l" rtl="0" fontAlgn="base">
        <a:spcBef>
          <a:spcPts val="2600"/>
        </a:spcBef>
        <a:spcAft>
          <a:spcPct val="0"/>
        </a:spcAft>
        <a:buSzPct val="54000"/>
        <a:buChar char="•"/>
        <a:defRPr sz="4200">
          <a:solidFill>
            <a:schemeClr val="tx1"/>
          </a:solidFill>
          <a:latin typeface="+mn-lt"/>
          <a:ea typeface="+mn-ea"/>
          <a:cs typeface="+mn-cs"/>
          <a:sym typeface="Baskerville" charset="0"/>
        </a:defRPr>
      </a:lvl7pPr>
      <a:lvl8pPr marL="4038600" indent="-571500" algn="l" rtl="0" fontAlgn="base">
        <a:spcBef>
          <a:spcPts val="2600"/>
        </a:spcBef>
        <a:spcAft>
          <a:spcPct val="0"/>
        </a:spcAft>
        <a:buSzPct val="54000"/>
        <a:buChar char="•"/>
        <a:defRPr sz="4200">
          <a:solidFill>
            <a:schemeClr val="tx1"/>
          </a:solidFill>
          <a:latin typeface="+mn-lt"/>
          <a:ea typeface="+mn-ea"/>
          <a:cs typeface="+mn-cs"/>
          <a:sym typeface="Baskerville" charset="0"/>
        </a:defRPr>
      </a:lvl8pPr>
      <a:lvl9pPr marL="4495800" indent="-571500" algn="l" rtl="0" fontAlgn="base">
        <a:spcBef>
          <a:spcPts val="2600"/>
        </a:spcBef>
        <a:spcAft>
          <a:spcPct val="0"/>
        </a:spcAft>
        <a:buSzPct val="54000"/>
        <a:buChar char="•"/>
        <a:defRPr sz="4200">
          <a:solidFill>
            <a:schemeClr val="tx1"/>
          </a:solidFill>
          <a:latin typeface="+mn-lt"/>
          <a:ea typeface="+mn-ea"/>
          <a:cs typeface="+mn-cs"/>
          <a:sym typeface="Baskerville"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41" name="Rectangle 1"/>
          <p:cNvSpPr>
            <a:spLocks noChangeArrowheads="1"/>
          </p:cNvSpPr>
          <p:nvPr>
            <p:ph type="title"/>
          </p:nvPr>
        </p:nvSpPr>
        <p:spPr bwMode="auto">
          <a:xfrm>
            <a:off x="762000" y="3606800"/>
            <a:ext cx="11480800" cy="2540000"/>
          </a:xfrm>
          <a:prstGeom prst="rect">
            <a:avLst/>
          </a:prstGeom>
          <a:noFill/>
          <a:ln>
            <a:noFill/>
          </a:ln>
          <a:effectLst>
            <a:outerShdw blurRad="25400" dist="35921" dir="2700000" algn="ctr" rotWithShape="0">
              <a:schemeClr val="bg2">
                <a:alpha val="89998"/>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Palatino" charset="0"/>
              </a:rPr>
              <a:t>Click to edit Master title style</a:t>
            </a:r>
          </a:p>
        </p:txBody>
      </p:sp>
    </p:spTree>
  </p:cSld>
  <p:clrMap bg1="lt1" tx1="dk1" bg2="lt2" tx2="dk2" accent1="accent1" accent2="accent2" accent3="accent3" accent4="accent4" accent5="accent5" accent6="accent6" hlink="hlink" folHlink="folHlink"/>
  <p:sldLayoutIdLst>
    <p:sldLayoutId id="2147483797" r:id="rId1"/>
    <p:sldLayoutId id="2147483798" r:id="rId2"/>
    <p:sldLayoutId id="2147483799" r:id="rId3"/>
    <p:sldLayoutId id="2147483800" r:id="rId4"/>
    <p:sldLayoutId id="2147483801" r:id="rId5"/>
    <p:sldLayoutId id="2147483802" r:id="rId6"/>
    <p:sldLayoutId id="2147483803" r:id="rId7"/>
    <p:sldLayoutId id="2147483804" r:id="rId8"/>
    <p:sldLayoutId id="2147483805" r:id="rId9"/>
    <p:sldLayoutId id="2147483806" r:id="rId10"/>
    <p:sldLayoutId id="2147483807" r:id="rId11"/>
  </p:sldLayoutIdLst>
  <p:transition/>
  <p:txStyles>
    <p:titleStyle>
      <a:lvl1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mj-lt"/>
          <a:ea typeface="+mj-ea"/>
          <a:cs typeface="+mj-cs"/>
          <a:sym typeface="Palatino" charset="0"/>
        </a:defRPr>
      </a:lvl1pPr>
      <a:lvl2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2pPr>
      <a:lvl3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3pPr>
      <a:lvl4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4pPr>
      <a:lvl5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5pPr>
      <a:lvl6pPr marL="4572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6pPr>
      <a:lvl7pPr marL="9144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7pPr>
      <a:lvl8pPr marL="13716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8pPr>
      <a:lvl9pPr marL="18288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9pPr>
    </p:titleStyle>
    <p:bodyStyle>
      <a:lvl1pPr marL="342900" indent="-342900" algn="ctr" rtl="0" eaLnBrk="0" fontAlgn="base" hangingPunct="0">
        <a:spcBef>
          <a:spcPct val="0"/>
        </a:spcBef>
        <a:spcAft>
          <a:spcPct val="0"/>
        </a:spcAft>
        <a:defRPr sz="4200">
          <a:solidFill>
            <a:schemeClr val="tx1"/>
          </a:solidFill>
          <a:latin typeface="+mn-lt"/>
          <a:ea typeface="+mn-ea"/>
          <a:cs typeface="+mn-cs"/>
          <a:sym typeface="Baskerville Italic" charset="0"/>
        </a:defRPr>
      </a:lvl1pPr>
      <a:lvl2pPr marL="742950" indent="-285750" algn="ctr" rtl="0" eaLnBrk="0" fontAlgn="base" hangingPunct="0">
        <a:spcBef>
          <a:spcPct val="0"/>
        </a:spcBef>
        <a:spcAft>
          <a:spcPct val="0"/>
        </a:spcAft>
        <a:defRPr sz="4200">
          <a:solidFill>
            <a:schemeClr val="tx1"/>
          </a:solidFill>
          <a:latin typeface="+mn-lt"/>
          <a:ea typeface="+mn-ea"/>
          <a:cs typeface="+mn-cs"/>
          <a:sym typeface="Baskerville Italic" charset="0"/>
        </a:defRPr>
      </a:lvl2pPr>
      <a:lvl3pPr marL="11430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3pPr>
      <a:lvl4pPr marL="16002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4pPr>
      <a:lvl5pPr marL="20574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5pPr>
      <a:lvl6pPr marL="457200" algn="ctr" rtl="0" fontAlgn="base">
        <a:spcBef>
          <a:spcPct val="0"/>
        </a:spcBef>
        <a:spcAft>
          <a:spcPct val="0"/>
        </a:spcAft>
        <a:defRPr sz="4200">
          <a:solidFill>
            <a:schemeClr val="tx1"/>
          </a:solidFill>
          <a:latin typeface="+mn-lt"/>
          <a:ea typeface="+mn-ea"/>
          <a:cs typeface="+mn-cs"/>
          <a:sym typeface="Baskerville Italic" charset="0"/>
        </a:defRPr>
      </a:lvl6pPr>
      <a:lvl7pPr marL="914400" algn="ctr" rtl="0" fontAlgn="base">
        <a:spcBef>
          <a:spcPct val="0"/>
        </a:spcBef>
        <a:spcAft>
          <a:spcPct val="0"/>
        </a:spcAft>
        <a:defRPr sz="4200">
          <a:solidFill>
            <a:schemeClr val="tx1"/>
          </a:solidFill>
          <a:latin typeface="+mn-lt"/>
          <a:ea typeface="+mn-ea"/>
          <a:cs typeface="+mn-cs"/>
          <a:sym typeface="Baskerville Italic" charset="0"/>
        </a:defRPr>
      </a:lvl7pPr>
      <a:lvl8pPr marL="1371600" algn="ctr" rtl="0" fontAlgn="base">
        <a:spcBef>
          <a:spcPct val="0"/>
        </a:spcBef>
        <a:spcAft>
          <a:spcPct val="0"/>
        </a:spcAft>
        <a:defRPr sz="4200">
          <a:solidFill>
            <a:schemeClr val="tx1"/>
          </a:solidFill>
          <a:latin typeface="+mn-lt"/>
          <a:ea typeface="+mn-ea"/>
          <a:cs typeface="+mn-cs"/>
          <a:sym typeface="Baskerville Italic" charset="0"/>
        </a:defRPr>
      </a:lvl8pPr>
      <a:lvl9pPr marL="1828800" algn="ctr" rtl="0" fontAlgn="base">
        <a:spcBef>
          <a:spcPct val="0"/>
        </a:spcBef>
        <a:spcAft>
          <a:spcPct val="0"/>
        </a:spcAft>
        <a:defRPr sz="4200">
          <a:solidFill>
            <a:schemeClr val="tx1"/>
          </a:solidFill>
          <a:latin typeface="+mn-lt"/>
          <a:ea typeface="+mn-ea"/>
          <a:cs typeface="+mn-cs"/>
          <a:sym typeface="Baskerville Italic"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1265" name="Rectangle 1"/>
          <p:cNvSpPr>
            <a:spLocks noChangeArrowheads="1"/>
          </p:cNvSpPr>
          <p:nvPr>
            <p:ph type="title"/>
          </p:nvPr>
        </p:nvSpPr>
        <p:spPr bwMode="auto">
          <a:xfrm>
            <a:off x="762000" y="3606800"/>
            <a:ext cx="11480800" cy="2540000"/>
          </a:xfrm>
          <a:prstGeom prst="rect">
            <a:avLst/>
          </a:prstGeom>
          <a:noFill/>
          <a:ln>
            <a:noFill/>
          </a:ln>
          <a:effectLst>
            <a:outerShdw blurRad="25400" dist="35921" dir="2700000" algn="ctr" rotWithShape="0">
              <a:schemeClr val="bg2">
                <a:alpha val="89998"/>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Palatino" charset="0"/>
              </a:rPr>
              <a:t>Click to edit Master title style</a:t>
            </a:r>
          </a:p>
        </p:txBody>
      </p:sp>
    </p:spTree>
  </p:cSld>
  <p:clrMap bg1="lt1" tx1="dk1" bg2="lt2" tx2="dk2" accent1="accent1" accent2="accent2" accent3="accent3" accent4="accent4" accent5="accent5" accent6="accent6" hlink="hlink" folHlink="folHlink"/>
  <p:sldLayoutIdLst>
    <p:sldLayoutId id="2147483808" r:id="rId1"/>
    <p:sldLayoutId id="2147483809" r:id="rId2"/>
    <p:sldLayoutId id="2147483810" r:id="rId3"/>
    <p:sldLayoutId id="2147483811" r:id="rId4"/>
    <p:sldLayoutId id="2147483812" r:id="rId5"/>
    <p:sldLayoutId id="2147483813" r:id="rId6"/>
    <p:sldLayoutId id="2147483814" r:id="rId7"/>
    <p:sldLayoutId id="2147483815" r:id="rId8"/>
    <p:sldLayoutId id="2147483816" r:id="rId9"/>
    <p:sldLayoutId id="2147483817" r:id="rId10"/>
    <p:sldLayoutId id="2147483818" r:id="rId11"/>
  </p:sldLayoutIdLst>
  <p:transition/>
  <p:txStyles>
    <p:titleStyle>
      <a:lvl1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mj-lt"/>
          <a:ea typeface="+mj-ea"/>
          <a:cs typeface="+mj-cs"/>
          <a:sym typeface="Palatino" charset="0"/>
        </a:defRPr>
      </a:lvl1pPr>
      <a:lvl2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2pPr>
      <a:lvl3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3pPr>
      <a:lvl4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4pPr>
      <a:lvl5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5pPr>
      <a:lvl6pPr marL="4572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6pPr>
      <a:lvl7pPr marL="9144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7pPr>
      <a:lvl8pPr marL="13716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8pPr>
      <a:lvl9pPr marL="18288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9pPr>
    </p:titleStyle>
    <p:bodyStyle>
      <a:lvl1pPr marL="342900" indent="-342900" algn="ctr" rtl="0" eaLnBrk="0" fontAlgn="base" hangingPunct="0">
        <a:spcBef>
          <a:spcPct val="0"/>
        </a:spcBef>
        <a:spcAft>
          <a:spcPct val="0"/>
        </a:spcAft>
        <a:defRPr sz="4200">
          <a:solidFill>
            <a:schemeClr val="tx1"/>
          </a:solidFill>
          <a:latin typeface="+mn-lt"/>
          <a:ea typeface="+mn-ea"/>
          <a:cs typeface="+mn-cs"/>
          <a:sym typeface="Baskerville Italic" charset="0"/>
        </a:defRPr>
      </a:lvl1pPr>
      <a:lvl2pPr marL="742950" indent="-285750" algn="ctr" rtl="0" eaLnBrk="0" fontAlgn="base" hangingPunct="0">
        <a:spcBef>
          <a:spcPct val="0"/>
        </a:spcBef>
        <a:spcAft>
          <a:spcPct val="0"/>
        </a:spcAft>
        <a:defRPr sz="4200">
          <a:solidFill>
            <a:schemeClr val="tx1"/>
          </a:solidFill>
          <a:latin typeface="+mn-lt"/>
          <a:ea typeface="+mn-ea"/>
          <a:cs typeface="+mn-cs"/>
          <a:sym typeface="Baskerville Italic" charset="0"/>
        </a:defRPr>
      </a:lvl2pPr>
      <a:lvl3pPr marL="11430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3pPr>
      <a:lvl4pPr marL="16002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4pPr>
      <a:lvl5pPr marL="20574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5pPr>
      <a:lvl6pPr marL="457200" algn="ctr" rtl="0" fontAlgn="base">
        <a:spcBef>
          <a:spcPct val="0"/>
        </a:spcBef>
        <a:spcAft>
          <a:spcPct val="0"/>
        </a:spcAft>
        <a:defRPr sz="4200">
          <a:solidFill>
            <a:schemeClr val="tx1"/>
          </a:solidFill>
          <a:latin typeface="+mn-lt"/>
          <a:ea typeface="+mn-ea"/>
          <a:cs typeface="+mn-cs"/>
          <a:sym typeface="Baskerville Italic" charset="0"/>
        </a:defRPr>
      </a:lvl6pPr>
      <a:lvl7pPr marL="914400" algn="ctr" rtl="0" fontAlgn="base">
        <a:spcBef>
          <a:spcPct val="0"/>
        </a:spcBef>
        <a:spcAft>
          <a:spcPct val="0"/>
        </a:spcAft>
        <a:defRPr sz="4200">
          <a:solidFill>
            <a:schemeClr val="tx1"/>
          </a:solidFill>
          <a:latin typeface="+mn-lt"/>
          <a:ea typeface="+mn-ea"/>
          <a:cs typeface="+mn-cs"/>
          <a:sym typeface="Baskerville Italic" charset="0"/>
        </a:defRPr>
      </a:lvl7pPr>
      <a:lvl8pPr marL="1371600" algn="ctr" rtl="0" fontAlgn="base">
        <a:spcBef>
          <a:spcPct val="0"/>
        </a:spcBef>
        <a:spcAft>
          <a:spcPct val="0"/>
        </a:spcAft>
        <a:defRPr sz="4200">
          <a:solidFill>
            <a:schemeClr val="tx1"/>
          </a:solidFill>
          <a:latin typeface="+mn-lt"/>
          <a:ea typeface="+mn-ea"/>
          <a:cs typeface="+mn-cs"/>
          <a:sym typeface="Baskerville Italic" charset="0"/>
        </a:defRPr>
      </a:lvl8pPr>
      <a:lvl9pPr marL="1828800" algn="ctr" rtl="0" fontAlgn="base">
        <a:spcBef>
          <a:spcPct val="0"/>
        </a:spcBef>
        <a:spcAft>
          <a:spcPct val="0"/>
        </a:spcAft>
        <a:defRPr sz="4200">
          <a:solidFill>
            <a:schemeClr val="tx1"/>
          </a:solidFill>
          <a:latin typeface="+mn-lt"/>
          <a:ea typeface="+mn-ea"/>
          <a:cs typeface="+mn-cs"/>
          <a:sym typeface="Baskerville Italic"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2289" name="Rectangle 1"/>
          <p:cNvSpPr>
            <a:spLocks noChangeArrowheads="1"/>
          </p:cNvSpPr>
          <p:nvPr>
            <p:ph type="title"/>
          </p:nvPr>
        </p:nvSpPr>
        <p:spPr bwMode="auto">
          <a:xfrm>
            <a:off x="762000" y="3606800"/>
            <a:ext cx="11480800" cy="2540000"/>
          </a:xfrm>
          <a:prstGeom prst="rect">
            <a:avLst/>
          </a:prstGeom>
          <a:noFill/>
          <a:ln>
            <a:noFill/>
          </a:ln>
          <a:effectLst>
            <a:outerShdw blurRad="25400" dist="35921" dir="2700000" algn="ctr" rotWithShape="0">
              <a:schemeClr val="bg2">
                <a:alpha val="89998"/>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Palatino" charset="0"/>
              </a:rPr>
              <a:t>Click to edit Master title style</a:t>
            </a:r>
          </a:p>
        </p:txBody>
      </p:sp>
    </p:spTree>
  </p:cSld>
  <p:clrMap bg1="lt1" tx1="dk1" bg2="lt2" tx2="dk2" accent1="accent1" accent2="accent2" accent3="accent3" accent4="accent4" accent5="accent5" accent6="accent6" hlink="hlink" folHlink="folHlink"/>
  <p:sldLayoutIdLst>
    <p:sldLayoutId id="2147483819" r:id="rId1"/>
    <p:sldLayoutId id="2147483820" r:id="rId2"/>
    <p:sldLayoutId id="2147483821" r:id="rId3"/>
    <p:sldLayoutId id="2147483822" r:id="rId4"/>
    <p:sldLayoutId id="2147483823" r:id="rId5"/>
    <p:sldLayoutId id="2147483824" r:id="rId6"/>
    <p:sldLayoutId id="2147483825" r:id="rId7"/>
    <p:sldLayoutId id="2147483826" r:id="rId8"/>
    <p:sldLayoutId id="2147483827" r:id="rId9"/>
    <p:sldLayoutId id="2147483828" r:id="rId10"/>
    <p:sldLayoutId id="2147483829" r:id="rId11"/>
  </p:sldLayoutIdLst>
  <p:transition/>
  <p:txStyles>
    <p:titleStyle>
      <a:lvl1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mj-lt"/>
          <a:ea typeface="+mj-ea"/>
          <a:cs typeface="+mj-cs"/>
          <a:sym typeface="Palatino" charset="0"/>
        </a:defRPr>
      </a:lvl1pPr>
      <a:lvl2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2pPr>
      <a:lvl3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3pPr>
      <a:lvl4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4pPr>
      <a:lvl5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5pPr>
      <a:lvl6pPr marL="4572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6pPr>
      <a:lvl7pPr marL="9144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7pPr>
      <a:lvl8pPr marL="13716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8pPr>
      <a:lvl9pPr marL="18288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9pPr>
    </p:titleStyle>
    <p:bodyStyle>
      <a:lvl1pPr marL="342900" indent="-342900" algn="ctr" rtl="0" eaLnBrk="0" fontAlgn="base" hangingPunct="0">
        <a:spcBef>
          <a:spcPct val="0"/>
        </a:spcBef>
        <a:spcAft>
          <a:spcPct val="0"/>
        </a:spcAft>
        <a:defRPr sz="4200">
          <a:solidFill>
            <a:schemeClr val="tx1"/>
          </a:solidFill>
          <a:latin typeface="+mn-lt"/>
          <a:ea typeface="+mn-ea"/>
          <a:cs typeface="+mn-cs"/>
          <a:sym typeface="Baskerville Italic" charset="0"/>
        </a:defRPr>
      </a:lvl1pPr>
      <a:lvl2pPr marL="742950" indent="-285750" algn="ctr" rtl="0" eaLnBrk="0" fontAlgn="base" hangingPunct="0">
        <a:spcBef>
          <a:spcPct val="0"/>
        </a:spcBef>
        <a:spcAft>
          <a:spcPct val="0"/>
        </a:spcAft>
        <a:defRPr sz="4200">
          <a:solidFill>
            <a:schemeClr val="tx1"/>
          </a:solidFill>
          <a:latin typeface="+mn-lt"/>
          <a:ea typeface="+mn-ea"/>
          <a:cs typeface="+mn-cs"/>
          <a:sym typeface="Baskerville Italic" charset="0"/>
        </a:defRPr>
      </a:lvl2pPr>
      <a:lvl3pPr marL="11430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3pPr>
      <a:lvl4pPr marL="16002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4pPr>
      <a:lvl5pPr marL="20574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5pPr>
      <a:lvl6pPr marL="457200" algn="ctr" rtl="0" fontAlgn="base">
        <a:spcBef>
          <a:spcPct val="0"/>
        </a:spcBef>
        <a:spcAft>
          <a:spcPct val="0"/>
        </a:spcAft>
        <a:defRPr sz="4200">
          <a:solidFill>
            <a:schemeClr val="tx1"/>
          </a:solidFill>
          <a:latin typeface="+mn-lt"/>
          <a:ea typeface="+mn-ea"/>
          <a:cs typeface="+mn-cs"/>
          <a:sym typeface="Baskerville Italic" charset="0"/>
        </a:defRPr>
      </a:lvl6pPr>
      <a:lvl7pPr marL="914400" algn="ctr" rtl="0" fontAlgn="base">
        <a:spcBef>
          <a:spcPct val="0"/>
        </a:spcBef>
        <a:spcAft>
          <a:spcPct val="0"/>
        </a:spcAft>
        <a:defRPr sz="4200">
          <a:solidFill>
            <a:schemeClr val="tx1"/>
          </a:solidFill>
          <a:latin typeface="+mn-lt"/>
          <a:ea typeface="+mn-ea"/>
          <a:cs typeface="+mn-cs"/>
          <a:sym typeface="Baskerville Italic" charset="0"/>
        </a:defRPr>
      </a:lvl7pPr>
      <a:lvl8pPr marL="1371600" algn="ctr" rtl="0" fontAlgn="base">
        <a:spcBef>
          <a:spcPct val="0"/>
        </a:spcBef>
        <a:spcAft>
          <a:spcPct val="0"/>
        </a:spcAft>
        <a:defRPr sz="4200">
          <a:solidFill>
            <a:schemeClr val="tx1"/>
          </a:solidFill>
          <a:latin typeface="+mn-lt"/>
          <a:ea typeface="+mn-ea"/>
          <a:cs typeface="+mn-cs"/>
          <a:sym typeface="Baskerville Italic" charset="0"/>
        </a:defRPr>
      </a:lvl8pPr>
      <a:lvl9pPr marL="1828800" algn="ctr" rtl="0" fontAlgn="base">
        <a:spcBef>
          <a:spcPct val="0"/>
        </a:spcBef>
        <a:spcAft>
          <a:spcPct val="0"/>
        </a:spcAft>
        <a:defRPr sz="4200">
          <a:solidFill>
            <a:schemeClr val="tx1"/>
          </a:solidFill>
          <a:latin typeface="+mn-lt"/>
          <a:ea typeface="+mn-ea"/>
          <a:cs typeface="+mn-cs"/>
          <a:sym typeface="Baskerville Italic"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3313" name="Rectangle 1"/>
          <p:cNvSpPr>
            <a:spLocks noChangeArrowheads="1"/>
          </p:cNvSpPr>
          <p:nvPr>
            <p:ph type="title"/>
          </p:nvPr>
        </p:nvSpPr>
        <p:spPr bwMode="auto">
          <a:xfrm>
            <a:off x="762000" y="3606800"/>
            <a:ext cx="11480800" cy="2540000"/>
          </a:xfrm>
          <a:prstGeom prst="rect">
            <a:avLst/>
          </a:prstGeom>
          <a:noFill/>
          <a:ln>
            <a:noFill/>
          </a:ln>
          <a:effectLst>
            <a:outerShdw blurRad="25400" dist="35921" dir="2700000" algn="ctr" rotWithShape="0">
              <a:schemeClr val="bg2">
                <a:alpha val="89998"/>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Palatino" charset="0"/>
              </a:rPr>
              <a:t>Click to edit Master title style</a:t>
            </a:r>
          </a:p>
        </p:txBody>
      </p:sp>
    </p:spTree>
  </p:cSld>
  <p:clrMap bg1="lt1" tx1="dk1" bg2="lt2" tx2="dk2" accent1="accent1" accent2="accent2" accent3="accent3" accent4="accent4" accent5="accent5" accent6="accent6" hlink="hlink" folHlink="folHlink"/>
  <p:sldLayoutIdLst>
    <p:sldLayoutId id="2147483830" r:id="rId1"/>
    <p:sldLayoutId id="2147483831" r:id="rId2"/>
    <p:sldLayoutId id="2147483832" r:id="rId3"/>
    <p:sldLayoutId id="2147483833" r:id="rId4"/>
    <p:sldLayoutId id="2147483834" r:id="rId5"/>
    <p:sldLayoutId id="2147483835" r:id="rId6"/>
    <p:sldLayoutId id="2147483836" r:id="rId7"/>
    <p:sldLayoutId id="2147483837" r:id="rId8"/>
    <p:sldLayoutId id="2147483838" r:id="rId9"/>
    <p:sldLayoutId id="2147483839" r:id="rId10"/>
    <p:sldLayoutId id="2147483840" r:id="rId11"/>
  </p:sldLayoutIdLst>
  <p:transition/>
  <p:txStyles>
    <p:titleStyle>
      <a:lvl1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mj-lt"/>
          <a:ea typeface="+mj-ea"/>
          <a:cs typeface="+mj-cs"/>
          <a:sym typeface="Palatino" charset="0"/>
        </a:defRPr>
      </a:lvl1pPr>
      <a:lvl2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2pPr>
      <a:lvl3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3pPr>
      <a:lvl4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4pPr>
      <a:lvl5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5pPr>
      <a:lvl6pPr marL="4572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6pPr>
      <a:lvl7pPr marL="9144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7pPr>
      <a:lvl8pPr marL="13716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8pPr>
      <a:lvl9pPr marL="18288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9pPr>
    </p:titleStyle>
    <p:bodyStyle>
      <a:lvl1pPr marL="342900" indent="-342900" algn="ctr" rtl="0" eaLnBrk="0" fontAlgn="base" hangingPunct="0">
        <a:spcBef>
          <a:spcPct val="0"/>
        </a:spcBef>
        <a:spcAft>
          <a:spcPct val="0"/>
        </a:spcAft>
        <a:defRPr sz="4200">
          <a:solidFill>
            <a:schemeClr val="tx1"/>
          </a:solidFill>
          <a:latin typeface="+mn-lt"/>
          <a:ea typeface="+mn-ea"/>
          <a:cs typeface="+mn-cs"/>
          <a:sym typeface="Baskerville Italic" charset="0"/>
        </a:defRPr>
      </a:lvl1pPr>
      <a:lvl2pPr marL="742950" indent="-285750" algn="ctr" rtl="0" eaLnBrk="0" fontAlgn="base" hangingPunct="0">
        <a:spcBef>
          <a:spcPct val="0"/>
        </a:spcBef>
        <a:spcAft>
          <a:spcPct val="0"/>
        </a:spcAft>
        <a:defRPr sz="4200">
          <a:solidFill>
            <a:schemeClr val="tx1"/>
          </a:solidFill>
          <a:latin typeface="+mn-lt"/>
          <a:ea typeface="+mn-ea"/>
          <a:cs typeface="+mn-cs"/>
          <a:sym typeface="Baskerville Italic" charset="0"/>
        </a:defRPr>
      </a:lvl2pPr>
      <a:lvl3pPr marL="11430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3pPr>
      <a:lvl4pPr marL="16002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4pPr>
      <a:lvl5pPr marL="20574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5pPr>
      <a:lvl6pPr marL="457200" algn="ctr" rtl="0" fontAlgn="base">
        <a:spcBef>
          <a:spcPct val="0"/>
        </a:spcBef>
        <a:spcAft>
          <a:spcPct val="0"/>
        </a:spcAft>
        <a:defRPr sz="4200">
          <a:solidFill>
            <a:schemeClr val="tx1"/>
          </a:solidFill>
          <a:latin typeface="+mn-lt"/>
          <a:ea typeface="+mn-ea"/>
          <a:cs typeface="+mn-cs"/>
          <a:sym typeface="Baskerville Italic" charset="0"/>
        </a:defRPr>
      </a:lvl6pPr>
      <a:lvl7pPr marL="914400" algn="ctr" rtl="0" fontAlgn="base">
        <a:spcBef>
          <a:spcPct val="0"/>
        </a:spcBef>
        <a:spcAft>
          <a:spcPct val="0"/>
        </a:spcAft>
        <a:defRPr sz="4200">
          <a:solidFill>
            <a:schemeClr val="tx1"/>
          </a:solidFill>
          <a:latin typeface="+mn-lt"/>
          <a:ea typeface="+mn-ea"/>
          <a:cs typeface="+mn-cs"/>
          <a:sym typeface="Baskerville Italic" charset="0"/>
        </a:defRPr>
      </a:lvl7pPr>
      <a:lvl8pPr marL="1371600" algn="ctr" rtl="0" fontAlgn="base">
        <a:spcBef>
          <a:spcPct val="0"/>
        </a:spcBef>
        <a:spcAft>
          <a:spcPct val="0"/>
        </a:spcAft>
        <a:defRPr sz="4200">
          <a:solidFill>
            <a:schemeClr val="tx1"/>
          </a:solidFill>
          <a:latin typeface="+mn-lt"/>
          <a:ea typeface="+mn-ea"/>
          <a:cs typeface="+mn-cs"/>
          <a:sym typeface="Baskerville Italic" charset="0"/>
        </a:defRPr>
      </a:lvl8pPr>
      <a:lvl9pPr marL="1828800" algn="ctr" rtl="0" fontAlgn="base">
        <a:spcBef>
          <a:spcPct val="0"/>
        </a:spcBef>
        <a:spcAft>
          <a:spcPct val="0"/>
        </a:spcAft>
        <a:defRPr sz="4200">
          <a:solidFill>
            <a:schemeClr val="tx1"/>
          </a:solidFill>
          <a:latin typeface="+mn-lt"/>
          <a:ea typeface="+mn-ea"/>
          <a:cs typeface="+mn-cs"/>
          <a:sym typeface="Baskerville Italic"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4337" name="Rectangle 1"/>
          <p:cNvSpPr>
            <a:spLocks noChangeArrowheads="1"/>
          </p:cNvSpPr>
          <p:nvPr>
            <p:ph type="title"/>
          </p:nvPr>
        </p:nvSpPr>
        <p:spPr bwMode="auto">
          <a:xfrm>
            <a:off x="762000" y="3606800"/>
            <a:ext cx="11480800" cy="2540000"/>
          </a:xfrm>
          <a:prstGeom prst="rect">
            <a:avLst/>
          </a:prstGeom>
          <a:noFill/>
          <a:ln>
            <a:noFill/>
          </a:ln>
          <a:effectLst>
            <a:outerShdw blurRad="25400" dist="35921" dir="2700000" algn="ctr" rotWithShape="0">
              <a:schemeClr val="bg2">
                <a:alpha val="89998"/>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Palatino" charset="0"/>
              </a:rPr>
              <a:t>Click to edit Master title style</a:t>
            </a:r>
          </a:p>
        </p:txBody>
      </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ransition/>
  <p:txStyles>
    <p:titleStyle>
      <a:lvl1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mj-lt"/>
          <a:ea typeface="+mj-ea"/>
          <a:cs typeface="+mj-cs"/>
          <a:sym typeface="Palatino" charset="0"/>
        </a:defRPr>
      </a:lvl1pPr>
      <a:lvl2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2pPr>
      <a:lvl3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3pPr>
      <a:lvl4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4pPr>
      <a:lvl5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5pPr>
      <a:lvl6pPr marL="4572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6pPr>
      <a:lvl7pPr marL="9144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7pPr>
      <a:lvl8pPr marL="13716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8pPr>
      <a:lvl9pPr marL="18288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9pPr>
    </p:titleStyle>
    <p:bodyStyle>
      <a:lvl1pPr marL="342900" indent="-342900" algn="ctr" rtl="0" eaLnBrk="0" fontAlgn="base" hangingPunct="0">
        <a:spcBef>
          <a:spcPct val="0"/>
        </a:spcBef>
        <a:spcAft>
          <a:spcPct val="0"/>
        </a:spcAft>
        <a:defRPr sz="4200">
          <a:solidFill>
            <a:schemeClr val="tx1"/>
          </a:solidFill>
          <a:latin typeface="+mn-lt"/>
          <a:ea typeface="+mn-ea"/>
          <a:cs typeface="+mn-cs"/>
          <a:sym typeface="Baskerville Italic" charset="0"/>
        </a:defRPr>
      </a:lvl1pPr>
      <a:lvl2pPr marL="742950" indent="-285750" algn="ctr" rtl="0" eaLnBrk="0" fontAlgn="base" hangingPunct="0">
        <a:spcBef>
          <a:spcPct val="0"/>
        </a:spcBef>
        <a:spcAft>
          <a:spcPct val="0"/>
        </a:spcAft>
        <a:defRPr sz="4200">
          <a:solidFill>
            <a:schemeClr val="tx1"/>
          </a:solidFill>
          <a:latin typeface="+mn-lt"/>
          <a:ea typeface="+mn-ea"/>
          <a:cs typeface="+mn-cs"/>
          <a:sym typeface="Baskerville Italic" charset="0"/>
        </a:defRPr>
      </a:lvl2pPr>
      <a:lvl3pPr marL="11430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3pPr>
      <a:lvl4pPr marL="16002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4pPr>
      <a:lvl5pPr marL="20574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5pPr>
      <a:lvl6pPr marL="457200" algn="ctr" rtl="0" fontAlgn="base">
        <a:spcBef>
          <a:spcPct val="0"/>
        </a:spcBef>
        <a:spcAft>
          <a:spcPct val="0"/>
        </a:spcAft>
        <a:defRPr sz="4200">
          <a:solidFill>
            <a:schemeClr val="tx1"/>
          </a:solidFill>
          <a:latin typeface="+mn-lt"/>
          <a:ea typeface="+mn-ea"/>
          <a:cs typeface="+mn-cs"/>
          <a:sym typeface="Baskerville Italic" charset="0"/>
        </a:defRPr>
      </a:lvl6pPr>
      <a:lvl7pPr marL="914400" algn="ctr" rtl="0" fontAlgn="base">
        <a:spcBef>
          <a:spcPct val="0"/>
        </a:spcBef>
        <a:spcAft>
          <a:spcPct val="0"/>
        </a:spcAft>
        <a:defRPr sz="4200">
          <a:solidFill>
            <a:schemeClr val="tx1"/>
          </a:solidFill>
          <a:latin typeface="+mn-lt"/>
          <a:ea typeface="+mn-ea"/>
          <a:cs typeface="+mn-cs"/>
          <a:sym typeface="Baskerville Italic" charset="0"/>
        </a:defRPr>
      </a:lvl7pPr>
      <a:lvl8pPr marL="1371600" algn="ctr" rtl="0" fontAlgn="base">
        <a:spcBef>
          <a:spcPct val="0"/>
        </a:spcBef>
        <a:spcAft>
          <a:spcPct val="0"/>
        </a:spcAft>
        <a:defRPr sz="4200">
          <a:solidFill>
            <a:schemeClr val="tx1"/>
          </a:solidFill>
          <a:latin typeface="+mn-lt"/>
          <a:ea typeface="+mn-ea"/>
          <a:cs typeface="+mn-cs"/>
          <a:sym typeface="Baskerville Italic" charset="0"/>
        </a:defRPr>
      </a:lvl8pPr>
      <a:lvl9pPr marL="1828800" algn="ctr" rtl="0" fontAlgn="base">
        <a:spcBef>
          <a:spcPct val="0"/>
        </a:spcBef>
        <a:spcAft>
          <a:spcPct val="0"/>
        </a:spcAft>
        <a:defRPr sz="4200">
          <a:solidFill>
            <a:schemeClr val="tx1"/>
          </a:solidFill>
          <a:latin typeface="+mn-lt"/>
          <a:ea typeface="+mn-ea"/>
          <a:cs typeface="+mn-cs"/>
          <a:sym typeface="Baskerville Italic"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5361" name="Rectangle 1"/>
          <p:cNvSpPr>
            <a:spLocks noChangeArrowheads="1"/>
          </p:cNvSpPr>
          <p:nvPr>
            <p:ph type="title"/>
          </p:nvPr>
        </p:nvSpPr>
        <p:spPr bwMode="auto">
          <a:xfrm>
            <a:off x="762000" y="3606800"/>
            <a:ext cx="11480800" cy="2540000"/>
          </a:xfrm>
          <a:prstGeom prst="rect">
            <a:avLst/>
          </a:prstGeom>
          <a:noFill/>
          <a:ln>
            <a:noFill/>
          </a:ln>
          <a:effectLst>
            <a:outerShdw blurRad="25400" dist="35921" dir="2700000" algn="ctr" rotWithShape="0">
              <a:schemeClr val="bg2">
                <a:alpha val="89998"/>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Palatino" charset="0"/>
              </a:rPr>
              <a:t>Click to edit Master title style</a:t>
            </a:r>
          </a:p>
        </p:txBody>
      </p:sp>
    </p:spTree>
  </p:cSld>
  <p:clrMap bg1="lt1" tx1="dk1" bg2="lt2" tx2="dk2" accent1="accent1" accent2="accent2" accent3="accent3" accent4="accent4" accent5="accent5" accent6="accent6" hlink="hlink" folHlink="folHlink"/>
  <p:sldLayoutIdLst>
    <p:sldLayoutId id="2147483852" r:id="rId1"/>
    <p:sldLayoutId id="2147483853" r:id="rId2"/>
    <p:sldLayoutId id="2147483854" r:id="rId3"/>
    <p:sldLayoutId id="2147483855" r:id="rId4"/>
    <p:sldLayoutId id="2147483856" r:id="rId5"/>
    <p:sldLayoutId id="2147483857" r:id="rId6"/>
    <p:sldLayoutId id="2147483858" r:id="rId7"/>
    <p:sldLayoutId id="2147483859" r:id="rId8"/>
    <p:sldLayoutId id="2147483860" r:id="rId9"/>
    <p:sldLayoutId id="2147483861" r:id="rId10"/>
    <p:sldLayoutId id="2147483862" r:id="rId11"/>
  </p:sldLayoutIdLst>
  <p:transition/>
  <p:txStyles>
    <p:titleStyle>
      <a:lvl1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mj-lt"/>
          <a:ea typeface="+mj-ea"/>
          <a:cs typeface="+mj-cs"/>
          <a:sym typeface="Palatino" charset="0"/>
        </a:defRPr>
      </a:lvl1pPr>
      <a:lvl2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2pPr>
      <a:lvl3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3pPr>
      <a:lvl4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4pPr>
      <a:lvl5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5pPr>
      <a:lvl6pPr marL="4572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6pPr>
      <a:lvl7pPr marL="9144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7pPr>
      <a:lvl8pPr marL="13716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8pPr>
      <a:lvl9pPr marL="18288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9pPr>
    </p:titleStyle>
    <p:bodyStyle>
      <a:lvl1pPr marL="342900" indent="-342900" algn="ctr" rtl="0" eaLnBrk="0" fontAlgn="base" hangingPunct="0">
        <a:spcBef>
          <a:spcPct val="0"/>
        </a:spcBef>
        <a:spcAft>
          <a:spcPct val="0"/>
        </a:spcAft>
        <a:defRPr sz="4200">
          <a:solidFill>
            <a:schemeClr val="tx1"/>
          </a:solidFill>
          <a:latin typeface="+mn-lt"/>
          <a:ea typeface="+mn-ea"/>
          <a:cs typeface="+mn-cs"/>
          <a:sym typeface="Baskerville Italic" charset="0"/>
        </a:defRPr>
      </a:lvl1pPr>
      <a:lvl2pPr marL="742950" indent="-285750" algn="ctr" rtl="0" eaLnBrk="0" fontAlgn="base" hangingPunct="0">
        <a:spcBef>
          <a:spcPct val="0"/>
        </a:spcBef>
        <a:spcAft>
          <a:spcPct val="0"/>
        </a:spcAft>
        <a:defRPr sz="4200">
          <a:solidFill>
            <a:schemeClr val="tx1"/>
          </a:solidFill>
          <a:latin typeface="+mn-lt"/>
          <a:ea typeface="+mn-ea"/>
          <a:cs typeface="+mn-cs"/>
          <a:sym typeface="Baskerville Italic" charset="0"/>
        </a:defRPr>
      </a:lvl2pPr>
      <a:lvl3pPr marL="11430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3pPr>
      <a:lvl4pPr marL="16002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4pPr>
      <a:lvl5pPr marL="20574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5pPr>
      <a:lvl6pPr marL="457200" algn="ctr" rtl="0" fontAlgn="base">
        <a:spcBef>
          <a:spcPct val="0"/>
        </a:spcBef>
        <a:spcAft>
          <a:spcPct val="0"/>
        </a:spcAft>
        <a:defRPr sz="4200">
          <a:solidFill>
            <a:schemeClr val="tx1"/>
          </a:solidFill>
          <a:latin typeface="+mn-lt"/>
          <a:ea typeface="+mn-ea"/>
          <a:cs typeface="+mn-cs"/>
          <a:sym typeface="Baskerville Italic" charset="0"/>
        </a:defRPr>
      </a:lvl6pPr>
      <a:lvl7pPr marL="914400" algn="ctr" rtl="0" fontAlgn="base">
        <a:spcBef>
          <a:spcPct val="0"/>
        </a:spcBef>
        <a:spcAft>
          <a:spcPct val="0"/>
        </a:spcAft>
        <a:defRPr sz="4200">
          <a:solidFill>
            <a:schemeClr val="tx1"/>
          </a:solidFill>
          <a:latin typeface="+mn-lt"/>
          <a:ea typeface="+mn-ea"/>
          <a:cs typeface="+mn-cs"/>
          <a:sym typeface="Baskerville Italic" charset="0"/>
        </a:defRPr>
      </a:lvl7pPr>
      <a:lvl8pPr marL="1371600" algn="ctr" rtl="0" fontAlgn="base">
        <a:spcBef>
          <a:spcPct val="0"/>
        </a:spcBef>
        <a:spcAft>
          <a:spcPct val="0"/>
        </a:spcAft>
        <a:defRPr sz="4200">
          <a:solidFill>
            <a:schemeClr val="tx1"/>
          </a:solidFill>
          <a:latin typeface="+mn-lt"/>
          <a:ea typeface="+mn-ea"/>
          <a:cs typeface="+mn-cs"/>
          <a:sym typeface="Baskerville Italic" charset="0"/>
        </a:defRPr>
      </a:lvl8pPr>
      <a:lvl9pPr marL="1828800" algn="ctr" rtl="0" fontAlgn="base">
        <a:spcBef>
          <a:spcPct val="0"/>
        </a:spcBef>
        <a:spcAft>
          <a:spcPct val="0"/>
        </a:spcAft>
        <a:defRPr sz="4200">
          <a:solidFill>
            <a:schemeClr val="tx1"/>
          </a:solidFill>
          <a:latin typeface="+mn-lt"/>
          <a:ea typeface="+mn-ea"/>
          <a:cs typeface="+mn-cs"/>
          <a:sym typeface="Baskerville Italic"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6385" name="Rectangle 1"/>
          <p:cNvSpPr>
            <a:spLocks noChangeArrowheads="1"/>
          </p:cNvSpPr>
          <p:nvPr>
            <p:ph type="title"/>
          </p:nvPr>
        </p:nvSpPr>
        <p:spPr bwMode="auto">
          <a:xfrm>
            <a:off x="762000" y="3606800"/>
            <a:ext cx="11480800" cy="2540000"/>
          </a:xfrm>
          <a:prstGeom prst="rect">
            <a:avLst/>
          </a:prstGeom>
          <a:noFill/>
          <a:ln>
            <a:noFill/>
          </a:ln>
          <a:effectLst>
            <a:outerShdw blurRad="25400" dist="35921" dir="2700000" algn="ctr" rotWithShape="0">
              <a:schemeClr val="bg2">
                <a:alpha val="89998"/>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Palatino" charset="0"/>
              </a:rPr>
              <a:t>Click to edit Master title style</a:t>
            </a:r>
          </a:p>
        </p:txBody>
      </p:sp>
    </p:spTree>
  </p:cSld>
  <p:clrMap bg1="lt1" tx1="dk1" bg2="lt2" tx2="dk2" accent1="accent1" accent2="accent2" accent3="accent3" accent4="accent4" accent5="accent5" accent6="accent6" hlink="hlink" folHlink="folHlink"/>
  <p:sldLayoutIdLst>
    <p:sldLayoutId id="2147483863" r:id="rId1"/>
    <p:sldLayoutId id="2147483864" r:id="rId2"/>
    <p:sldLayoutId id="2147483865" r:id="rId3"/>
    <p:sldLayoutId id="2147483866" r:id="rId4"/>
    <p:sldLayoutId id="2147483867" r:id="rId5"/>
    <p:sldLayoutId id="2147483868" r:id="rId6"/>
    <p:sldLayoutId id="2147483869" r:id="rId7"/>
    <p:sldLayoutId id="2147483870" r:id="rId8"/>
    <p:sldLayoutId id="2147483871" r:id="rId9"/>
    <p:sldLayoutId id="2147483872" r:id="rId10"/>
    <p:sldLayoutId id="2147483873" r:id="rId11"/>
  </p:sldLayoutIdLst>
  <p:transition/>
  <p:txStyles>
    <p:titleStyle>
      <a:lvl1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mj-lt"/>
          <a:ea typeface="+mj-ea"/>
          <a:cs typeface="+mj-cs"/>
          <a:sym typeface="Palatino" charset="0"/>
        </a:defRPr>
      </a:lvl1pPr>
      <a:lvl2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2pPr>
      <a:lvl3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3pPr>
      <a:lvl4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4pPr>
      <a:lvl5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5pPr>
      <a:lvl6pPr marL="4572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6pPr>
      <a:lvl7pPr marL="9144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7pPr>
      <a:lvl8pPr marL="13716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8pPr>
      <a:lvl9pPr marL="18288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9pPr>
    </p:titleStyle>
    <p:bodyStyle>
      <a:lvl1pPr marL="342900" indent="-342900" algn="ctr" rtl="0" eaLnBrk="0" fontAlgn="base" hangingPunct="0">
        <a:spcBef>
          <a:spcPct val="0"/>
        </a:spcBef>
        <a:spcAft>
          <a:spcPct val="0"/>
        </a:spcAft>
        <a:defRPr sz="4200">
          <a:solidFill>
            <a:schemeClr val="tx1"/>
          </a:solidFill>
          <a:latin typeface="+mn-lt"/>
          <a:ea typeface="+mn-ea"/>
          <a:cs typeface="+mn-cs"/>
          <a:sym typeface="Baskerville Italic" charset="0"/>
        </a:defRPr>
      </a:lvl1pPr>
      <a:lvl2pPr marL="742950" indent="-285750" algn="ctr" rtl="0" eaLnBrk="0" fontAlgn="base" hangingPunct="0">
        <a:spcBef>
          <a:spcPct val="0"/>
        </a:spcBef>
        <a:spcAft>
          <a:spcPct val="0"/>
        </a:spcAft>
        <a:defRPr sz="4200">
          <a:solidFill>
            <a:schemeClr val="tx1"/>
          </a:solidFill>
          <a:latin typeface="+mn-lt"/>
          <a:ea typeface="+mn-ea"/>
          <a:cs typeface="+mn-cs"/>
          <a:sym typeface="Baskerville Italic" charset="0"/>
        </a:defRPr>
      </a:lvl2pPr>
      <a:lvl3pPr marL="11430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3pPr>
      <a:lvl4pPr marL="16002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4pPr>
      <a:lvl5pPr marL="20574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5pPr>
      <a:lvl6pPr marL="457200" algn="ctr" rtl="0" fontAlgn="base">
        <a:spcBef>
          <a:spcPct val="0"/>
        </a:spcBef>
        <a:spcAft>
          <a:spcPct val="0"/>
        </a:spcAft>
        <a:defRPr sz="4200">
          <a:solidFill>
            <a:schemeClr val="tx1"/>
          </a:solidFill>
          <a:latin typeface="+mn-lt"/>
          <a:ea typeface="+mn-ea"/>
          <a:cs typeface="+mn-cs"/>
          <a:sym typeface="Baskerville Italic" charset="0"/>
        </a:defRPr>
      </a:lvl6pPr>
      <a:lvl7pPr marL="914400" algn="ctr" rtl="0" fontAlgn="base">
        <a:spcBef>
          <a:spcPct val="0"/>
        </a:spcBef>
        <a:spcAft>
          <a:spcPct val="0"/>
        </a:spcAft>
        <a:defRPr sz="4200">
          <a:solidFill>
            <a:schemeClr val="tx1"/>
          </a:solidFill>
          <a:latin typeface="+mn-lt"/>
          <a:ea typeface="+mn-ea"/>
          <a:cs typeface="+mn-cs"/>
          <a:sym typeface="Baskerville Italic" charset="0"/>
        </a:defRPr>
      </a:lvl7pPr>
      <a:lvl8pPr marL="1371600" algn="ctr" rtl="0" fontAlgn="base">
        <a:spcBef>
          <a:spcPct val="0"/>
        </a:spcBef>
        <a:spcAft>
          <a:spcPct val="0"/>
        </a:spcAft>
        <a:defRPr sz="4200">
          <a:solidFill>
            <a:schemeClr val="tx1"/>
          </a:solidFill>
          <a:latin typeface="+mn-lt"/>
          <a:ea typeface="+mn-ea"/>
          <a:cs typeface="+mn-cs"/>
          <a:sym typeface="Baskerville Italic" charset="0"/>
        </a:defRPr>
      </a:lvl8pPr>
      <a:lvl9pPr marL="1828800" algn="ctr" rtl="0" fontAlgn="base">
        <a:spcBef>
          <a:spcPct val="0"/>
        </a:spcBef>
        <a:spcAft>
          <a:spcPct val="0"/>
        </a:spcAft>
        <a:defRPr sz="4200">
          <a:solidFill>
            <a:schemeClr val="tx1"/>
          </a:solidFill>
          <a:latin typeface="+mn-lt"/>
          <a:ea typeface="+mn-ea"/>
          <a:cs typeface="+mn-cs"/>
          <a:sym typeface="Baskerville Italic"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7409" name="Rectangle 1"/>
          <p:cNvSpPr>
            <a:spLocks noChangeArrowheads="1"/>
          </p:cNvSpPr>
          <p:nvPr>
            <p:ph type="title"/>
          </p:nvPr>
        </p:nvSpPr>
        <p:spPr bwMode="auto">
          <a:xfrm>
            <a:off x="762000" y="3606800"/>
            <a:ext cx="11480800" cy="2540000"/>
          </a:xfrm>
          <a:prstGeom prst="rect">
            <a:avLst/>
          </a:prstGeom>
          <a:noFill/>
          <a:ln>
            <a:noFill/>
          </a:ln>
          <a:effectLst>
            <a:outerShdw blurRad="25400" dist="35921" dir="2700000" algn="ctr" rotWithShape="0">
              <a:schemeClr val="bg2">
                <a:alpha val="89998"/>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Palatino" charset="0"/>
              </a:rPr>
              <a:t>Click to edit Master title style</a:t>
            </a:r>
          </a:p>
        </p:txBody>
      </p:sp>
    </p:spTree>
  </p:cSld>
  <p:clrMap bg1="lt1" tx1="dk1" bg2="lt2" tx2="dk2" accent1="accent1" accent2="accent2" accent3="accent3" accent4="accent4" accent5="accent5" accent6="accent6" hlink="hlink" folHlink="folHlink"/>
  <p:sldLayoutIdLst>
    <p:sldLayoutId id="2147483874" r:id="rId1"/>
    <p:sldLayoutId id="2147483875" r:id="rId2"/>
    <p:sldLayoutId id="2147483876" r:id="rId3"/>
    <p:sldLayoutId id="2147483877" r:id="rId4"/>
    <p:sldLayoutId id="2147483878" r:id="rId5"/>
    <p:sldLayoutId id="2147483879" r:id="rId6"/>
    <p:sldLayoutId id="2147483880" r:id="rId7"/>
    <p:sldLayoutId id="2147483881" r:id="rId8"/>
    <p:sldLayoutId id="2147483882" r:id="rId9"/>
    <p:sldLayoutId id="2147483883" r:id="rId10"/>
    <p:sldLayoutId id="2147483884" r:id="rId11"/>
  </p:sldLayoutIdLst>
  <p:transition/>
  <p:txStyles>
    <p:titleStyle>
      <a:lvl1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mj-lt"/>
          <a:ea typeface="+mj-ea"/>
          <a:cs typeface="+mj-cs"/>
          <a:sym typeface="Palatino" charset="0"/>
        </a:defRPr>
      </a:lvl1pPr>
      <a:lvl2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2pPr>
      <a:lvl3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3pPr>
      <a:lvl4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4pPr>
      <a:lvl5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5pPr>
      <a:lvl6pPr marL="4572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6pPr>
      <a:lvl7pPr marL="9144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7pPr>
      <a:lvl8pPr marL="13716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8pPr>
      <a:lvl9pPr marL="18288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9pPr>
    </p:titleStyle>
    <p:bodyStyle>
      <a:lvl1pPr marL="342900" indent="-342900" algn="ctr" rtl="0" eaLnBrk="0" fontAlgn="base" hangingPunct="0">
        <a:spcBef>
          <a:spcPct val="0"/>
        </a:spcBef>
        <a:spcAft>
          <a:spcPct val="0"/>
        </a:spcAft>
        <a:defRPr sz="4200">
          <a:solidFill>
            <a:schemeClr val="tx1"/>
          </a:solidFill>
          <a:latin typeface="+mn-lt"/>
          <a:ea typeface="+mn-ea"/>
          <a:cs typeface="+mn-cs"/>
          <a:sym typeface="Baskerville Italic" charset="0"/>
        </a:defRPr>
      </a:lvl1pPr>
      <a:lvl2pPr marL="742950" indent="-285750" algn="ctr" rtl="0" eaLnBrk="0" fontAlgn="base" hangingPunct="0">
        <a:spcBef>
          <a:spcPct val="0"/>
        </a:spcBef>
        <a:spcAft>
          <a:spcPct val="0"/>
        </a:spcAft>
        <a:defRPr sz="4200">
          <a:solidFill>
            <a:schemeClr val="tx1"/>
          </a:solidFill>
          <a:latin typeface="+mn-lt"/>
          <a:ea typeface="+mn-ea"/>
          <a:cs typeface="+mn-cs"/>
          <a:sym typeface="Baskerville Italic" charset="0"/>
        </a:defRPr>
      </a:lvl2pPr>
      <a:lvl3pPr marL="11430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3pPr>
      <a:lvl4pPr marL="16002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4pPr>
      <a:lvl5pPr marL="20574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5pPr>
      <a:lvl6pPr marL="457200" algn="ctr" rtl="0" fontAlgn="base">
        <a:spcBef>
          <a:spcPct val="0"/>
        </a:spcBef>
        <a:spcAft>
          <a:spcPct val="0"/>
        </a:spcAft>
        <a:defRPr sz="4200">
          <a:solidFill>
            <a:schemeClr val="tx1"/>
          </a:solidFill>
          <a:latin typeface="+mn-lt"/>
          <a:ea typeface="+mn-ea"/>
          <a:cs typeface="+mn-cs"/>
          <a:sym typeface="Baskerville Italic" charset="0"/>
        </a:defRPr>
      </a:lvl6pPr>
      <a:lvl7pPr marL="914400" algn="ctr" rtl="0" fontAlgn="base">
        <a:spcBef>
          <a:spcPct val="0"/>
        </a:spcBef>
        <a:spcAft>
          <a:spcPct val="0"/>
        </a:spcAft>
        <a:defRPr sz="4200">
          <a:solidFill>
            <a:schemeClr val="tx1"/>
          </a:solidFill>
          <a:latin typeface="+mn-lt"/>
          <a:ea typeface="+mn-ea"/>
          <a:cs typeface="+mn-cs"/>
          <a:sym typeface="Baskerville Italic" charset="0"/>
        </a:defRPr>
      </a:lvl7pPr>
      <a:lvl8pPr marL="1371600" algn="ctr" rtl="0" fontAlgn="base">
        <a:spcBef>
          <a:spcPct val="0"/>
        </a:spcBef>
        <a:spcAft>
          <a:spcPct val="0"/>
        </a:spcAft>
        <a:defRPr sz="4200">
          <a:solidFill>
            <a:schemeClr val="tx1"/>
          </a:solidFill>
          <a:latin typeface="+mn-lt"/>
          <a:ea typeface="+mn-ea"/>
          <a:cs typeface="+mn-cs"/>
          <a:sym typeface="Baskerville Italic" charset="0"/>
        </a:defRPr>
      </a:lvl8pPr>
      <a:lvl9pPr marL="1828800" algn="ctr" rtl="0" fontAlgn="base">
        <a:spcBef>
          <a:spcPct val="0"/>
        </a:spcBef>
        <a:spcAft>
          <a:spcPct val="0"/>
        </a:spcAft>
        <a:defRPr sz="4200">
          <a:solidFill>
            <a:schemeClr val="tx1"/>
          </a:solidFill>
          <a:latin typeface="+mn-lt"/>
          <a:ea typeface="+mn-ea"/>
          <a:cs typeface="+mn-cs"/>
          <a:sym typeface="Baskerville Italic"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8433" name="Rectangle 1"/>
          <p:cNvSpPr>
            <a:spLocks noChangeArrowheads="1"/>
          </p:cNvSpPr>
          <p:nvPr>
            <p:ph type="title"/>
          </p:nvPr>
        </p:nvSpPr>
        <p:spPr bwMode="auto">
          <a:xfrm>
            <a:off x="762000" y="3606800"/>
            <a:ext cx="11480800" cy="2540000"/>
          </a:xfrm>
          <a:prstGeom prst="rect">
            <a:avLst/>
          </a:prstGeom>
          <a:noFill/>
          <a:ln>
            <a:noFill/>
          </a:ln>
          <a:effectLst>
            <a:outerShdw blurRad="25400" dist="35921" dir="2700000" algn="ctr" rotWithShape="0">
              <a:schemeClr val="bg2">
                <a:alpha val="89998"/>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Palatino" charset="0"/>
              </a:rPr>
              <a:t>Click to edit Master title style</a:t>
            </a:r>
          </a:p>
        </p:txBody>
      </p:sp>
    </p:spTree>
  </p:cSld>
  <p:clrMap bg1="lt1" tx1="dk1" bg2="lt2" tx2="dk2" accent1="accent1" accent2="accent2" accent3="accent3" accent4="accent4" accent5="accent5" accent6="accent6" hlink="hlink" folHlink="folHlink"/>
  <p:sldLayoutIdLst>
    <p:sldLayoutId id="2147483885" r:id="rId1"/>
    <p:sldLayoutId id="2147483886" r:id="rId2"/>
    <p:sldLayoutId id="2147483887" r:id="rId3"/>
    <p:sldLayoutId id="2147483888" r:id="rId4"/>
    <p:sldLayoutId id="2147483889" r:id="rId5"/>
    <p:sldLayoutId id="2147483890" r:id="rId6"/>
    <p:sldLayoutId id="2147483891" r:id="rId7"/>
    <p:sldLayoutId id="2147483892" r:id="rId8"/>
    <p:sldLayoutId id="2147483893" r:id="rId9"/>
    <p:sldLayoutId id="2147483894" r:id="rId10"/>
    <p:sldLayoutId id="2147483895" r:id="rId11"/>
  </p:sldLayoutIdLst>
  <p:transition/>
  <p:txStyles>
    <p:titleStyle>
      <a:lvl1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mj-lt"/>
          <a:ea typeface="+mj-ea"/>
          <a:cs typeface="+mj-cs"/>
          <a:sym typeface="Palatino" charset="0"/>
        </a:defRPr>
      </a:lvl1pPr>
      <a:lvl2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2pPr>
      <a:lvl3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3pPr>
      <a:lvl4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4pPr>
      <a:lvl5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5pPr>
      <a:lvl6pPr marL="4572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6pPr>
      <a:lvl7pPr marL="9144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7pPr>
      <a:lvl8pPr marL="13716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8pPr>
      <a:lvl9pPr marL="18288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9pPr>
    </p:titleStyle>
    <p:bodyStyle>
      <a:lvl1pPr marL="342900" indent="-342900" algn="ctr" rtl="0" eaLnBrk="0" fontAlgn="base" hangingPunct="0">
        <a:spcBef>
          <a:spcPct val="0"/>
        </a:spcBef>
        <a:spcAft>
          <a:spcPct val="0"/>
        </a:spcAft>
        <a:defRPr sz="4200">
          <a:solidFill>
            <a:schemeClr val="tx1"/>
          </a:solidFill>
          <a:latin typeface="+mn-lt"/>
          <a:ea typeface="+mn-ea"/>
          <a:cs typeface="+mn-cs"/>
          <a:sym typeface="Baskerville Italic" charset="0"/>
        </a:defRPr>
      </a:lvl1pPr>
      <a:lvl2pPr marL="742950" indent="-285750" algn="ctr" rtl="0" eaLnBrk="0" fontAlgn="base" hangingPunct="0">
        <a:spcBef>
          <a:spcPct val="0"/>
        </a:spcBef>
        <a:spcAft>
          <a:spcPct val="0"/>
        </a:spcAft>
        <a:defRPr sz="4200">
          <a:solidFill>
            <a:schemeClr val="tx1"/>
          </a:solidFill>
          <a:latin typeface="+mn-lt"/>
          <a:ea typeface="+mn-ea"/>
          <a:cs typeface="+mn-cs"/>
          <a:sym typeface="Baskerville Italic" charset="0"/>
        </a:defRPr>
      </a:lvl2pPr>
      <a:lvl3pPr marL="11430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3pPr>
      <a:lvl4pPr marL="16002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4pPr>
      <a:lvl5pPr marL="20574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5pPr>
      <a:lvl6pPr marL="457200" algn="ctr" rtl="0" fontAlgn="base">
        <a:spcBef>
          <a:spcPct val="0"/>
        </a:spcBef>
        <a:spcAft>
          <a:spcPct val="0"/>
        </a:spcAft>
        <a:defRPr sz="4200">
          <a:solidFill>
            <a:schemeClr val="tx1"/>
          </a:solidFill>
          <a:latin typeface="+mn-lt"/>
          <a:ea typeface="+mn-ea"/>
          <a:cs typeface="+mn-cs"/>
          <a:sym typeface="Baskerville Italic" charset="0"/>
        </a:defRPr>
      </a:lvl6pPr>
      <a:lvl7pPr marL="914400" algn="ctr" rtl="0" fontAlgn="base">
        <a:spcBef>
          <a:spcPct val="0"/>
        </a:spcBef>
        <a:spcAft>
          <a:spcPct val="0"/>
        </a:spcAft>
        <a:defRPr sz="4200">
          <a:solidFill>
            <a:schemeClr val="tx1"/>
          </a:solidFill>
          <a:latin typeface="+mn-lt"/>
          <a:ea typeface="+mn-ea"/>
          <a:cs typeface="+mn-cs"/>
          <a:sym typeface="Baskerville Italic" charset="0"/>
        </a:defRPr>
      </a:lvl7pPr>
      <a:lvl8pPr marL="1371600" algn="ctr" rtl="0" fontAlgn="base">
        <a:spcBef>
          <a:spcPct val="0"/>
        </a:spcBef>
        <a:spcAft>
          <a:spcPct val="0"/>
        </a:spcAft>
        <a:defRPr sz="4200">
          <a:solidFill>
            <a:schemeClr val="tx1"/>
          </a:solidFill>
          <a:latin typeface="+mn-lt"/>
          <a:ea typeface="+mn-ea"/>
          <a:cs typeface="+mn-cs"/>
          <a:sym typeface="Baskerville Italic" charset="0"/>
        </a:defRPr>
      </a:lvl8pPr>
      <a:lvl9pPr marL="1828800" algn="ctr" rtl="0" fontAlgn="base">
        <a:spcBef>
          <a:spcPct val="0"/>
        </a:spcBef>
        <a:spcAft>
          <a:spcPct val="0"/>
        </a:spcAft>
        <a:defRPr sz="4200">
          <a:solidFill>
            <a:schemeClr val="tx1"/>
          </a:solidFill>
          <a:latin typeface="+mn-lt"/>
          <a:ea typeface="+mn-ea"/>
          <a:cs typeface="+mn-cs"/>
          <a:sym typeface="Baskerville Italic"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9457" name="Rectangle 1"/>
          <p:cNvSpPr>
            <a:spLocks noChangeArrowheads="1"/>
          </p:cNvSpPr>
          <p:nvPr>
            <p:ph type="title"/>
          </p:nvPr>
        </p:nvSpPr>
        <p:spPr bwMode="auto">
          <a:xfrm>
            <a:off x="762000" y="3606800"/>
            <a:ext cx="11480800" cy="2540000"/>
          </a:xfrm>
          <a:prstGeom prst="rect">
            <a:avLst/>
          </a:prstGeom>
          <a:noFill/>
          <a:ln>
            <a:noFill/>
          </a:ln>
          <a:effectLst>
            <a:outerShdw blurRad="25400" dist="35921" dir="2700000" algn="ctr" rotWithShape="0">
              <a:schemeClr val="bg2">
                <a:alpha val="89998"/>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Palatino" charset="0"/>
              </a:rPr>
              <a:t>Click to edit Master title style</a:t>
            </a:r>
          </a:p>
        </p:txBody>
      </p:sp>
    </p:spTree>
  </p:cSld>
  <p:clrMap bg1="lt1" tx1="dk1" bg2="lt2" tx2="dk2" accent1="accent1" accent2="accent2" accent3="accent3" accent4="accent4" accent5="accent5" accent6="accent6" hlink="hlink" folHlink="folHlink"/>
  <p:sldLayoutIdLst>
    <p:sldLayoutId id="2147483896" r:id="rId1"/>
    <p:sldLayoutId id="2147483897" r:id="rId2"/>
    <p:sldLayoutId id="2147483898" r:id="rId3"/>
    <p:sldLayoutId id="2147483899" r:id="rId4"/>
    <p:sldLayoutId id="2147483900" r:id="rId5"/>
    <p:sldLayoutId id="2147483901" r:id="rId6"/>
    <p:sldLayoutId id="2147483902" r:id="rId7"/>
    <p:sldLayoutId id="2147483903" r:id="rId8"/>
    <p:sldLayoutId id="2147483904" r:id="rId9"/>
    <p:sldLayoutId id="2147483905" r:id="rId10"/>
    <p:sldLayoutId id="2147483906" r:id="rId11"/>
  </p:sldLayoutIdLst>
  <p:transition/>
  <p:txStyles>
    <p:titleStyle>
      <a:lvl1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mj-lt"/>
          <a:ea typeface="+mj-ea"/>
          <a:cs typeface="+mj-cs"/>
          <a:sym typeface="Palatino" charset="0"/>
        </a:defRPr>
      </a:lvl1pPr>
      <a:lvl2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2pPr>
      <a:lvl3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3pPr>
      <a:lvl4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4pPr>
      <a:lvl5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5pPr>
      <a:lvl6pPr marL="4572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6pPr>
      <a:lvl7pPr marL="9144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7pPr>
      <a:lvl8pPr marL="13716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8pPr>
      <a:lvl9pPr marL="18288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9pPr>
    </p:titleStyle>
    <p:bodyStyle>
      <a:lvl1pPr marL="342900" indent="-342900" algn="ctr" rtl="0" eaLnBrk="0" fontAlgn="base" hangingPunct="0">
        <a:spcBef>
          <a:spcPct val="0"/>
        </a:spcBef>
        <a:spcAft>
          <a:spcPct val="0"/>
        </a:spcAft>
        <a:defRPr sz="4200">
          <a:solidFill>
            <a:schemeClr val="tx1"/>
          </a:solidFill>
          <a:latin typeface="+mn-lt"/>
          <a:ea typeface="+mn-ea"/>
          <a:cs typeface="+mn-cs"/>
          <a:sym typeface="Baskerville Italic" charset="0"/>
        </a:defRPr>
      </a:lvl1pPr>
      <a:lvl2pPr marL="742950" indent="-285750" algn="ctr" rtl="0" eaLnBrk="0" fontAlgn="base" hangingPunct="0">
        <a:spcBef>
          <a:spcPct val="0"/>
        </a:spcBef>
        <a:spcAft>
          <a:spcPct val="0"/>
        </a:spcAft>
        <a:defRPr sz="4200">
          <a:solidFill>
            <a:schemeClr val="tx1"/>
          </a:solidFill>
          <a:latin typeface="+mn-lt"/>
          <a:ea typeface="+mn-ea"/>
          <a:cs typeface="+mn-cs"/>
          <a:sym typeface="Baskerville Italic" charset="0"/>
        </a:defRPr>
      </a:lvl2pPr>
      <a:lvl3pPr marL="11430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3pPr>
      <a:lvl4pPr marL="16002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4pPr>
      <a:lvl5pPr marL="20574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5pPr>
      <a:lvl6pPr marL="457200" algn="ctr" rtl="0" fontAlgn="base">
        <a:spcBef>
          <a:spcPct val="0"/>
        </a:spcBef>
        <a:spcAft>
          <a:spcPct val="0"/>
        </a:spcAft>
        <a:defRPr sz="4200">
          <a:solidFill>
            <a:schemeClr val="tx1"/>
          </a:solidFill>
          <a:latin typeface="+mn-lt"/>
          <a:ea typeface="+mn-ea"/>
          <a:cs typeface="+mn-cs"/>
          <a:sym typeface="Baskerville Italic" charset="0"/>
        </a:defRPr>
      </a:lvl6pPr>
      <a:lvl7pPr marL="914400" algn="ctr" rtl="0" fontAlgn="base">
        <a:spcBef>
          <a:spcPct val="0"/>
        </a:spcBef>
        <a:spcAft>
          <a:spcPct val="0"/>
        </a:spcAft>
        <a:defRPr sz="4200">
          <a:solidFill>
            <a:schemeClr val="tx1"/>
          </a:solidFill>
          <a:latin typeface="+mn-lt"/>
          <a:ea typeface="+mn-ea"/>
          <a:cs typeface="+mn-cs"/>
          <a:sym typeface="Baskerville Italic" charset="0"/>
        </a:defRPr>
      </a:lvl7pPr>
      <a:lvl8pPr marL="1371600" algn="ctr" rtl="0" fontAlgn="base">
        <a:spcBef>
          <a:spcPct val="0"/>
        </a:spcBef>
        <a:spcAft>
          <a:spcPct val="0"/>
        </a:spcAft>
        <a:defRPr sz="4200">
          <a:solidFill>
            <a:schemeClr val="tx1"/>
          </a:solidFill>
          <a:latin typeface="+mn-lt"/>
          <a:ea typeface="+mn-ea"/>
          <a:cs typeface="+mn-cs"/>
          <a:sym typeface="Baskerville Italic" charset="0"/>
        </a:defRPr>
      </a:lvl8pPr>
      <a:lvl9pPr marL="1828800" algn="ctr" rtl="0" fontAlgn="base">
        <a:spcBef>
          <a:spcPct val="0"/>
        </a:spcBef>
        <a:spcAft>
          <a:spcPct val="0"/>
        </a:spcAft>
        <a:defRPr sz="4200">
          <a:solidFill>
            <a:schemeClr val="tx1"/>
          </a:solidFill>
          <a:latin typeface="+mn-lt"/>
          <a:ea typeface="+mn-ea"/>
          <a:cs typeface="+mn-cs"/>
          <a:sym typeface="Baskerville Italic"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0481" name="Rectangle 1"/>
          <p:cNvSpPr>
            <a:spLocks noChangeArrowheads="1"/>
          </p:cNvSpPr>
          <p:nvPr>
            <p:ph type="title"/>
          </p:nvPr>
        </p:nvSpPr>
        <p:spPr bwMode="auto">
          <a:xfrm>
            <a:off x="762000" y="3606800"/>
            <a:ext cx="11480800" cy="2540000"/>
          </a:xfrm>
          <a:prstGeom prst="rect">
            <a:avLst/>
          </a:prstGeom>
          <a:noFill/>
          <a:ln>
            <a:noFill/>
          </a:ln>
          <a:effectLst>
            <a:outerShdw blurRad="25400" dist="35921" dir="2700000" algn="ctr" rotWithShape="0">
              <a:schemeClr val="bg2">
                <a:alpha val="89998"/>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Palatino" charset="0"/>
              </a:rPr>
              <a:t>Click to edit Master title style</a:t>
            </a:r>
          </a:p>
        </p:txBody>
      </p:sp>
    </p:spTree>
  </p:cSld>
  <p:clrMap bg1="lt1" tx1="dk1" bg2="lt2" tx2="dk2" accent1="accent1" accent2="accent2" accent3="accent3" accent4="accent4" accent5="accent5" accent6="accent6" hlink="hlink" folHlink="folHlink"/>
  <p:sldLayoutIdLst>
    <p:sldLayoutId id="2147483907" r:id="rId1"/>
    <p:sldLayoutId id="2147483908" r:id="rId2"/>
    <p:sldLayoutId id="2147483909" r:id="rId3"/>
    <p:sldLayoutId id="2147483910" r:id="rId4"/>
    <p:sldLayoutId id="2147483911" r:id="rId5"/>
    <p:sldLayoutId id="2147483912" r:id="rId6"/>
    <p:sldLayoutId id="2147483913" r:id="rId7"/>
    <p:sldLayoutId id="2147483914" r:id="rId8"/>
    <p:sldLayoutId id="2147483915" r:id="rId9"/>
    <p:sldLayoutId id="2147483916" r:id="rId10"/>
    <p:sldLayoutId id="2147483917" r:id="rId11"/>
  </p:sldLayoutIdLst>
  <p:transition/>
  <p:txStyles>
    <p:titleStyle>
      <a:lvl1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mj-lt"/>
          <a:ea typeface="+mj-ea"/>
          <a:cs typeface="+mj-cs"/>
          <a:sym typeface="Palatino" charset="0"/>
        </a:defRPr>
      </a:lvl1pPr>
      <a:lvl2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2pPr>
      <a:lvl3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3pPr>
      <a:lvl4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4pPr>
      <a:lvl5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5pPr>
      <a:lvl6pPr marL="4572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6pPr>
      <a:lvl7pPr marL="9144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7pPr>
      <a:lvl8pPr marL="13716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8pPr>
      <a:lvl9pPr marL="18288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9pPr>
    </p:titleStyle>
    <p:bodyStyle>
      <a:lvl1pPr marL="342900" indent="-342900" algn="ctr" rtl="0" eaLnBrk="0" fontAlgn="base" hangingPunct="0">
        <a:spcBef>
          <a:spcPct val="0"/>
        </a:spcBef>
        <a:spcAft>
          <a:spcPct val="0"/>
        </a:spcAft>
        <a:defRPr sz="4200">
          <a:solidFill>
            <a:schemeClr val="tx1"/>
          </a:solidFill>
          <a:latin typeface="+mn-lt"/>
          <a:ea typeface="+mn-ea"/>
          <a:cs typeface="+mn-cs"/>
          <a:sym typeface="Baskerville Italic" charset="0"/>
        </a:defRPr>
      </a:lvl1pPr>
      <a:lvl2pPr marL="742950" indent="-285750" algn="ctr" rtl="0" eaLnBrk="0" fontAlgn="base" hangingPunct="0">
        <a:spcBef>
          <a:spcPct val="0"/>
        </a:spcBef>
        <a:spcAft>
          <a:spcPct val="0"/>
        </a:spcAft>
        <a:defRPr sz="4200">
          <a:solidFill>
            <a:schemeClr val="tx1"/>
          </a:solidFill>
          <a:latin typeface="+mn-lt"/>
          <a:ea typeface="+mn-ea"/>
          <a:cs typeface="+mn-cs"/>
          <a:sym typeface="Baskerville Italic" charset="0"/>
        </a:defRPr>
      </a:lvl2pPr>
      <a:lvl3pPr marL="11430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3pPr>
      <a:lvl4pPr marL="16002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4pPr>
      <a:lvl5pPr marL="20574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5pPr>
      <a:lvl6pPr marL="457200" algn="ctr" rtl="0" fontAlgn="base">
        <a:spcBef>
          <a:spcPct val="0"/>
        </a:spcBef>
        <a:spcAft>
          <a:spcPct val="0"/>
        </a:spcAft>
        <a:defRPr sz="4200">
          <a:solidFill>
            <a:schemeClr val="tx1"/>
          </a:solidFill>
          <a:latin typeface="+mn-lt"/>
          <a:ea typeface="+mn-ea"/>
          <a:cs typeface="+mn-cs"/>
          <a:sym typeface="Baskerville Italic" charset="0"/>
        </a:defRPr>
      </a:lvl6pPr>
      <a:lvl7pPr marL="914400" algn="ctr" rtl="0" fontAlgn="base">
        <a:spcBef>
          <a:spcPct val="0"/>
        </a:spcBef>
        <a:spcAft>
          <a:spcPct val="0"/>
        </a:spcAft>
        <a:defRPr sz="4200">
          <a:solidFill>
            <a:schemeClr val="tx1"/>
          </a:solidFill>
          <a:latin typeface="+mn-lt"/>
          <a:ea typeface="+mn-ea"/>
          <a:cs typeface="+mn-cs"/>
          <a:sym typeface="Baskerville Italic" charset="0"/>
        </a:defRPr>
      </a:lvl7pPr>
      <a:lvl8pPr marL="1371600" algn="ctr" rtl="0" fontAlgn="base">
        <a:spcBef>
          <a:spcPct val="0"/>
        </a:spcBef>
        <a:spcAft>
          <a:spcPct val="0"/>
        </a:spcAft>
        <a:defRPr sz="4200">
          <a:solidFill>
            <a:schemeClr val="tx1"/>
          </a:solidFill>
          <a:latin typeface="+mn-lt"/>
          <a:ea typeface="+mn-ea"/>
          <a:cs typeface="+mn-cs"/>
          <a:sym typeface="Baskerville Italic" charset="0"/>
        </a:defRPr>
      </a:lvl8pPr>
      <a:lvl9pPr marL="1828800" algn="ctr" rtl="0" fontAlgn="base">
        <a:spcBef>
          <a:spcPct val="0"/>
        </a:spcBef>
        <a:spcAft>
          <a:spcPct val="0"/>
        </a:spcAft>
        <a:defRPr sz="4200">
          <a:solidFill>
            <a:schemeClr val="tx1"/>
          </a:solidFill>
          <a:latin typeface="+mn-lt"/>
          <a:ea typeface="+mn-ea"/>
          <a:cs typeface="+mn-cs"/>
          <a:sym typeface="Baskerville Italic"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1505" name="Rectangle 1"/>
          <p:cNvSpPr>
            <a:spLocks noChangeArrowheads="1"/>
          </p:cNvSpPr>
          <p:nvPr>
            <p:ph type="body" idx="1"/>
          </p:nvPr>
        </p:nvSpPr>
        <p:spPr bwMode="auto">
          <a:xfrm>
            <a:off x="762000" y="723900"/>
            <a:ext cx="11480800" cy="8293100"/>
          </a:xfrm>
          <a:prstGeom prst="rect">
            <a:avLst/>
          </a:prstGeom>
          <a:noFill/>
          <a:ln>
            <a:noFill/>
          </a:ln>
          <a:effectLst>
            <a:outerShdw blurRad="12700" dist="35921" dir="2700000" algn="ctr" rotWithShape="0">
              <a:schemeClr val="bg2">
                <a:alpha val="89998"/>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Palatino" charset="0"/>
              </a:rPr>
              <a:t>Click to edit Master text styles</a:t>
            </a:r>
          </a:p>
          <a:p>
            <a:pPr lvl="1"/>
            <a:r>
              <a:rPr lang="en-US">
                <a:sym typeface="Palatino" charset="0"/>
              </a:rPr>
              <a:t>Second level</a:t>
            </a:r>
          </a:p>
          <a:p>
            <a:pPr lvl="2"/>
            <a:r>
              <a:rPr lang="en-US">
                <a:sym typeface="Palatino" charset="0"/>
              </a:rPr>
              <a:t>Third level</a:t>
            </a:r>
          </a:p>
          <a:p>
            <a:pPr lvl="3"/>
            <a:r>
              <a:rPr lang="en-US">
                <a:sym typeface="Palatino" charset="0"/>
              </a:rPr>
              <a:t>Fourth level</a:t>
            </a:r>
          </a:p>
          <a:p>
            <a:pPr lvl="4"/>
            <a:r>
              <a:rPr lang="en-US">
                <a:sym typeface="Palatino" charset="0"/>
              </a:rPr>
              <a:t>Fifth level</a:t>
            </a:r>
          </a:p>
        </p:txBody>
      </p:sp>
    </p:spTree>
  </p:cSld>
  <p:clrMap bg1="lt1" tx1="dk1" bg2="lt2" tx2="dk2" accent1="accent1" accent2="accent2" accent3="accent3" accent4="accent4" accent5="accent5" accent6="accent6" hlink="hlink" folHlink="folHlink"/>
  <p:sldLayoutIdLst>
    <p:sldLayoutId id="2147483918" r:id="rId1"/>
    <p:sldLayoutId id="2147483919" r:id="rId2"/>
    <p:sldLayoutId id="2147483920" r:id="rId3"/>
    <p:sldLayoutId id="2147483921" r:id="rId4"/>
    <p:sldLayoutId id="2147483922" r:id="rId5"/>
    <p:sldLayoutId id="2147483923" r:id="rId6"/>
    <p:sldLayoutId id="2147483924" r:id="rId7"/>
    <p:sldLayoutId id="2147483925" r:id="rId8"/>
    <p:sldLayoutId id="2147483926" r:id="rId9"/>
    <p:sldLayoutId id="2147483927" r:id="rId10"/>
    <p:sldLayoutId id="2147483928" r:id="rId11"/>
  </p:sldLayoutIdLst>
  <p:transition/>
  <p:txStyles>
    <p:titleStyle>
      <a:lvl1pPr algn="ctr" rtl="0" eaLnBrk="0" fontAlgn="base" hangingPunct="0">
        <a:spcBef>
          <a:spcPct val="0"/>
        </a:spcBef>
        <a:spcAft>
          <a:spcPct val="0"/>
        </a:spcAft>
        <a:defRPr sz="6400">
          <a:solidFill>
            <a:schemeClr val="tx1"/>
          </a:solidFill>
          <a:effectLst>
            <a:outerShdw blurRad="38100" dist="38100" dir="2700000" algn="tl">
              <a:srgbClr val="000000"/>
            </a:outerShdw>
          </a:effectLst>
          <a:latin typeface="+mj-lt"/>
          <a:ea typeface="+mj-ea"/>
          <a:cs typeface="+mj-cs"/>
          <a:sym typeface="Baskerville" charset="0"/>
        </a:defRPr>
      </a:lvl1pPr>
      <a:lvl2pPr algn="ctr" rtl="0" eaLnBrk="0" fontAlgn="base" hangingPunct="0">
        <a:spcBef>
          <a:spcPct val="0"/>
        </a:spcBef>
        <a:spcAft>
          <a:spcPct val="0"/>
        </a:spcAft>
        <a:defRPr sz="6400">
          <a:solidFill>
            <a:schemeClr val="tx1"/>
          </a:solidFill>
          <a:effectLst>
            <a:outerShdw blurRad="38100" dist="38100" dir="2700000" algn="tl">
              <a:srgbClr val="000000"/>
            </a:outerShdw>
          </a:effectLst>
          <a:latin typeface="Baskerville" charset="0"/>
          <a:ea typeface="ヒラギノ明朝 ProN W3" charset="0"/>
          <a:cs typeface="ヒラギノ明朝 ProN W3" charset="0"/>
          <a:sym typeface="Baskerville" charset="0"/>
        </a:defRPr>
      </a:lvl2pPr>
      <a:lvl3pPr algn="ctr" rtl="0" eaLnBrk="0" fontAlgn="base" hangingPunct="0">
        <a:spcBef>
          <a:spcPct val="0"/>
        </a:spcBef>
        <a:spcAft>
          <a:spcPct val="0"/>
        </a:spcAft>
        <a:defRPr sz="6400">
          <a:solidFill>
            <a:schemeClr val="tx1"/>
          </a:solidFill>
          <a:effectLst>
            <a:outerShdw blurRad="38100" dist="38100" dir="2700000" algn="tl">
              <a:srgbClr val="000000"/>
            </a:outerShdw>
          </a:effectLst>
          <a:latin typeface="Baskerville" charset="0"/>
          <a:ea typeface="ヒラギノ明朝 ProN W3" charset="0"/>
          <a:cs typeface="ヒラギノ明朝 ProN W3" charset="0"/>
          <a:sym typeface="Baskerville" charset="0"/>
        </a:defRPr>
      </a:lvl3pPr>
      <a:lvl4pPr algn="ctr" rtl="0" eaLnBrk="0" fontAlgn="base" hangingPunct="0">
        <a:spcBef>
          <a:spcPct val="0"/>
        </a:spcBef>
        <a:spcAft>
          <a:spcPct val="0"/>
        </a:spcAft>
        <a:defRPr sz="6400">
          <a:solidFill>
            <a:schemeClr val="tx1"/>
          </a:solidFill>
          <a:effectLst>
            <a:outerShdw blurRad="38100" dist="38100" dir="2700000" algn="tl">
              <a:srgbClr val="000000"/>
            </a:outerShdw>
          </a:effectLst>
          <a:latin typeface="Baskerville" charset="0"/>
          <a:ea typeface="ヒラギノ明朝 ProN W3" charset="0"/>
          <a:cs typeface="ヒラギノ明朝 ProN W3" charset="0"/>
          <a:sym typeface="Baskerville" charset="0"/>
        </a:defRPr>
      </a:lvl4pPr>
      <a:lvl5pPr algn="ctr" rtl="0" eaLnBrk="0" fontAlgn="base" hangingPunct="0">
        <a:spcBef>
          <a:spcPct val="0"/>
        </a:spcBef>
        <a:spcAft>
          <a:spcPct val="0"/>
        </a:spcAft>
        <a:defRPr sz="6400">
          <a:solidFill>
            <a:schemeClr val="tx1"/>
          </a:solidFill>
          <a:effectLst>
            <a:outerShdw blurRad="38100" dist="38100" dir="2700000" algn="tl">
              <a:srgbClr val="000000"/>
            </a:outerShdw>
          </a:effectLst>
          <a:latin typeface="Baskerville" charset="0"/>
          <a:ea typeface="ヒラギノ明朝 ProN W3" charset="0"/>
          <a:cs typeface="ヒラギノ明朝 ProN W3" charset="0"/>
          <a:sym typeface="Baskerville" charset="0"/>
        </a:defRPr>
      </a:lvl5pPr>
      <a:lvl6pPr marL="457200" algn="ctr" rtl="0" fontAlgn="base">
        <a:spcBef>
          <a:spcPct val="0"/>
        </a:spcBef>
        <a:spcAft>
          <a:spcPct val="0"/>
        </a:spcAft>
        <a:defRPr sz="6400">
          <a:solidFill>
            <a:schemeClr val="tx1"/>
          </a:solidFill>
          <a:effectLst>
            <a:outerShdw blurRad="38100" dist="38100" dir="2700000" algn="tl">
              <a:srgbClr val="000000"/>
            </a:outerShdw>
          </a:effectLst>
          <a:latin typeface="Baskerville" charset="0"/>
          <a:ea typeface="ヒラギノ明朝 ProN W3" charset="0"/>
          <a:cs typeface="ヒラギノ明朝 ProN W3" charset="0"/>
          <a:sym typeface="Baskerville" charset="0"/>
        </a:defRPr>
      </a:lvl6pPr>
      <a:lvl7pPr marL="914400" algn="ctr" rtl="0" fontAlgn="base">
        <a:spcBef>
          <a:spcPct val="0"/>
        </a:spcBef>
        <a:spcAft>
          <a:spcPct val="0"/>
        </a:spcAft>
        <a:defRPr sz="6400">
          <a:solidFill>
            <a:schemeClr val="tx1"/>
          </a:solidFill>
          <a:effectLst>
            <a:outerShdw blurRad="38100" dist="38100" dir="2700000" algn="tl">
              <a:srgbClr val="000000"/>
            </a:outerShdw>
          </a:effectLst>
          <a:latin typeface="Baskerville" charset="0"/>
          <a:ea typeface="ヒラギノ明朝 ProN W3" charset="0"/>
          <a:cs typeface="ヒラギノ明朝 ProN W3" charset="0"/>
          <a:sym typeface="Baskerville" charset="0"/>
        </a:defRPr>
      </a:lvl7pPr>
      <a:lvl8pPr marL="1371600" algn="ctr" rtl="0" fontAlgn="base">
        <a:spcBef>
          <a:spcPct val="0"/>
        </a:spcBef>
        <a:spcAft>
          <a:spcPct val="0"/>
        </a:spcAft>
        <a:defRPr sz="6400">
          <a:solidFill>
            <a:schemeClr val="tx1"/>
          </a:solidFill>
          <a:effectLst>
            <a:outerShdw blurRad="38100" dist="38100" dir="2700000" algn="tl">
              <a:srgbClr val="000000"/>
            </a:outerShdw>
          </a:effectLst>
          <a:latin typeface="Baskerville" charset="0"/>
          <a:ea typeface="ヒラギノ明朝 ProN W3" charset="0"/>
          <a:cs typeface="ヒラギノ明朝 ProN W3" charset="0"/>
          <a:sym typeface="Baskerville" charset="0"/>
        </a:defRPr>
      </a:lvl8pPr>
      <a:lvl9pPr marL="1828800" algn="ctr" rtl="0" fontAlgn="base">
        <a:spcBef>
          <a:spcPct val="0"/>
        </a:spcBef>
        <a:spcAft>
          <a:spcPct val="0"/>
        </a:spcAft>
        <a:defRPr sz="6400">
          <a:solidFill>
            <a:schemeClr val="tx1"/>
          </a:solidFill>
          <a:effectLst>
            <a:outerShdw blurRad="38100" dist="38100" dir="2700000" algn="tl">
              <a:srgbClr val="000000"/>
            </a:outerShdw>
          </a:effectLst>
          <a:latin typeface="Baskerville" charset="0"/>
          <a:ea typeface="ヒラギノ明朝 ProN W3" charset="0"/>
          <a:cs typeface="ヒラギノ明朝 ProN W3" charset="0"/>
          <a:sym typeface="Baskerville" charset="0"/>
        </a:defRPr>
      </a:lvl9pPr>
    </p:titleStyle>
    <p:bodyStyle>
      <a:lvl1pPr marL="774700" indent="-508000" algn="l" rtl="0" eaLnBrk="0" fontAlgn="base" hangingPunct="0">
        <a:spcBef>
          <a:spcPts val="5000"/>
        </a:spcBef>
        <a:spcAft>
          <a:spcPct val="0"/>
        </a:spcAft>
        <a:buSzPct val="69000"/>
        <a:buChar char="•"/>
        <a:defRPr sz="4000">
          <a:solidFill>
            <a:srgbClr val="201217"/>
          </a:solidFill>
          <a:latin typeface="+mn-lt"/>
          <a:ea typeface="+mn-ea"/>
          <a:cs typeface="+mn-cs"/>
          <a:sym typeface="Palatino" charset="0"/>
        </a:defRPr>
      </a:lvl1pPr>
      <a:lvl2pPr marL="1219200" indent="-508000" algn="l" rtl="0" eaLnBrk="0" fontAlgn="base" hangingPunct="0">
        <a:spcBef>
          <a:spcPts val="5000"/>
        </a:spcBef>
        <a:spcAft>
          <a:spcPct val="0"/>
        </a:spcAft>
        <a:buSzPct val="69000"/>
        <a:buChar char="•"/>
        <a:defRPr sz="4000">
          <a:solidFill>
            <a:srgbClr val="201217"/>
          </a:solidFill>
          <a:latin typeface="+mn-lt"/>
          <a:ea typeface="+mn-ea"/>
          <a:cs typeface="+mn-cs"/>
          <a:sym typeface="Palatino" charset="0"/>
        </a:defRPr>
      </a:lvl2pPr>
      <a:lvl3pPr marL="1663700" indent="-508000" algn="l" rtl="0" eaLnBrk="0" fontAlgn="base" hangingPunct="0">
        <a:spcBef>
          <a:spcPts val="5000"/>
        </a:spcBef>
        <a:spcAft>
          <a:spcPct val="0"/>
        </a:spcAft>
        <a:buSzPct val="69000"/>
        <a:buChar char="•"/>
        <a:defRPr sz="4000">
          <a:solidFill>
            <a:srgbClr val="201217"/>
          </a:solidFill>
          <a:latin typeface="+mn-lt"/>
          <a:ea typeface="+mn-ea"/>
          <a:cs typeface="+mn-cs"/>
          <a:sym typeface="Palatino" charset="0"/>
        </a:defRPr>
      </a:lvl3pPr>
      <a:lvl4pPr marL="2108200" indent="-508000" algn="l" rtl="0" eaLnBrk="0" fontAlgn="base" hangingPunct="0">
        <a:spcBef>
          <a:spcPts val="5000"/>
        </a:spcBef>
        <a:spcAft>
          <a:spcPct val="0"/>
        </a:spcAft>
        <a:buSzPct val="69000"/>
        <a:buChar char="•"/>
        <a:defRPr sz="4000">
          <a:solidFill>
            <a:srgbClr val="201217"/>
          </a:solidFill>
          <a:latin typeface="+mn-lt"/>
          <a:ea typeface="+mn-ea"/>
          <a:cs typeface="+mn-cs"/>
          <a:sym typeface="Palatino" charset="0"/>
        </a:defRPr>
      </a:lvl4pPr>
      <a:lvl5pPr marL="2552700" indent="-508000" algn="l" rtl="0" eaLnBrk="0" fontAlgn="base" hangingPunct="0">
        <a:spcBef>
          <a:spcPts val="5000"/>
        </a:spcBef>
        <a:spcAft>
          <a:spcPct val="0"/>
        </a:spcAft>
        <a:buSzPct val="69000"/>
        <a:buChar char="•"/>
        <a:defRPr sz="4000">
          <a:solidFill>
            <a:srgbClr val="201217"/>
          </a:solidFill>
          <a:latin typeface="+mn-lt"/>
          <a:ea typeface="+mn-ea"/>
          <a:cs typeface="+mn-cs"/>
          <a:sym typeface="Palatino" charset="0"/>
        </a:defRPr>
      </a:lvl5pPr>
      <a:lvl6pPr marL="3009900" indent="-508000" algn="l" rtl="0" fontAlgn="base">
        <a:spcBef>
          <a:spcPts val="5000"/>
        </a:spcBef>
        <a:spcAft>
          <a:spcPct val="0"/>
        </a:spcAft>
        <a:buSzPct val="69000"/>
        <a:buChar char="•"/>
        <a:defRPr sz="4000">
          <a:solidFill>
            <a:srgbClr val="201217"/>
          </a:solidFill>
          <a:latin typeface="+mn-lt"/>
          <a:ea typeface="+mn-ea"/>
          <a:cs typeface="+mn-cs"/>
          <a:sym typeface="Palatino" charset="0"/>
        </a:defRPr>
      </a:lvl6pPr>
      <a:lvl7pPr marL="3467100" indent="-508000" algn="l" rtl="0" fontAlgn="base">
        <a:spcBef>
          <a:spcPts val="5000"/>
        </a:spcBef>
        <a:spcAft>
          <a:spcPct val="0"/>
        </a:spcAft>
        <a:buSzPct val="69000"/>
        <a:buChar char="•"/>
        <a:defRPr sz="4000">
          <a:solidFill>
            <a:srgbClr val="201217"/>
          </a:solidFill>
          <a:latin typeface="+mn-lt"/>
          <a:ea typeface="+mn-ea"/>
          <a:cs typeface="+mn-cs"/>
          <a:sym typeface="Palatino" charset="0"/>
        </a:defRPr>
      </a:lvl7pPr>
      <a:lvl8pPr marL="3924300" indent="-508000" algn="l" rtl="0" fontAlgn="base">
        <a:spcBef>
          <a:spcPts val="5000"/>
        </a:spcBef>
        <a:spcAft>
          <a:spcPct val="0"/>
        </a:spcAft>
        <a:buSzPct val="69000"/>
        <a:buChar char="•"/>
        <a:defRPr sz="4000">
          <a:solidFill>
            <a:srgbClr val="201217"/>
          </a:solidFill>
          <a:latin typeface="+mn-lt"/>
          <a:ea typeface="+mn-ea"/>
          <a:cs typeface="+mn-cs"/>
          <a:sym typeface="Palatino" charset="0"/>
        </a:defRPr>
      </a:lvl8pPr>
      <a:lvl9pPr marL="4381500" indent="-508000" algn="l" rtl="0" fontAlgn="base">
        <a:spcBef>
          <a:spcPts val="5000"/>
        </a:spcBef>
        <a:spcAft>
          <a:spcPct val="0"/>
        </a:spcAft>
        <a:buSzPct val="69000"/>
        <a:buChar char="•"/>
        <a:defRPr sz="4000">
          <a:solidFill>
            <a:srgbClr val="201217"/>
          </a:solidFill>
          <a:latin typeface="+mn-lt"/>
          <a:ea typeface="+mn-ea"/>
          <a:cs typeface="+mn-cs"/>
          <a:sym typeface="Palatino"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2529" name="Rectangle 1"/>
          <p:cNvSpPr>
            <a:spLocks noChangeArrowheads="1"/>
          </p:cNvSpPr>
          <p:nvPr>
            <p:ph type="title"/>
          </p:nvPr>
        </p:nvSpPr>
        <p:spPr bwMode="auto">
          <a:xfrm>
            <a:off x="762000" y="3606800"/>
            <a:ext cx="11480800" cy="2540000"/>
          </a:xfrm>
          <a:prstGeom prst="rect">
            <a:avLst/>
          </a:prstGeom>
          <a:noFill/>
          <a:ln>
            <a:noFill/>
          </a:ln>
          <a:effectLst>
            <a:outerShdw blurRad="25400" dist="35921" dir="2700000" algn="ctr" rotWithShape="0">
              <a:schemeClr val="bg2">
                <a:alpha val="89998"/>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Palatino" charset="0"/>
              </a:rPr>
              <a:t>Click to edit Master title style</a:t>
            </a:r>
          </a:p>
        </p:txBody>
      </p:sp>
    </p:spTree>
  </p:cSld>
  <p:clrMap bg1="lt1" tx1="dk1" bg2="lt2" tx2="dk2" accent1="accent1" accent2="accent2" accent3="accent3" accent4="accent4" accent5="accent5" accent6="accent6" hlink="hlink" folHlink="folHlink"/>
  <p:sldLayoutIdLst>
    <p:sldLayoutId id="2147483929" r:id="rId1"/>
    <p:sldLayoutId id="2147483930" r:id="rId2"/>
    <p:sldLayoutId id="2147483931" r:id="rId3"/>
    <p:sldLayoutId id="2147483932" r:id="rId4"/>
    <p:sldLayoutId id="2147483933" r:id="rId5"/>
    <p:sldLayoutId id="2147483934" r:id="rId6"/>
    <p:sldLayoutId id="2147483935" r:id="rId7"/>
    <p:sldLayoutId id="2147483936" r:id="rId8"/>
    <p:sldLayoutId id="2147483937" r:id="rId9"/>
    <p:sldLayoutId id="2147483938" r:id="rId10"/>
    <p:sldLayoutId id="2147483939" r:id="rId11"/>
  </p:sldLayoutIdLst>
  <p:transition/>
  <p:txStyles>
    <p:titleStyle>
      <a:lvl1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mj-lt"/>
          <a:ea typeface="+mj-ea"/>
          <a:cs typeface="+mj-cs"/>
          <a:sym typeface="Palatino" charset="0"/>
        </a:defRPr>
      </a:lvl1pPr>
      <a:lvl2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2pPr>
      <a:lvl3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3pPr>
      <a:lvl4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4pPr>
      <a:lvl5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5pPr>
      <a:lvl6pPr marL="4572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6pPr>
      <a:lvl7pPr marL="9144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7pPr>
      <a:lvl8pPr marL="13716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8pPr>
      <a:lvl9pPr marL="18288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9pPr>
    </p:titleStyle>
    <p:bodyStyle>
      <a:lvl1pPr marL="342900" indent="-342900" algn="ctr" rtl="0" eaLnBrk="0" fontAlgn="base" hangingPunct="0">
        <a:spcBef>
          <a:spcPct val="0"/>
        </a:spcBef>
        <a:spcAft>
          <a:spcPct val="0"/>
        </a:spcAft>
        <a:defRPr sz="4200">
          <a:solidFill>
            <a:schemeClr val="tx1"/>
          </a:solidFill>
          <a:latin typeface="+mn-lt"/>
          <a:ea typeface="+mn-ea"/>
          <a:cs typeface="+mn-cs"/>
          <a:sym typeface="Baskerville Italic" charset="0"/>
        </a:defRPr>
      </a:lvl1pPr>
      <a:lvl2pPr marL="742950" indent="-285750" algn="ctr" rtl="0" eaLnBrk="0" fontAlgn="base" hangingPunct="0">
        <a:spcBef>
          <a:spcPct val="0"/>
        </a:spcBef>
        <a:spcAft>
          <a:spcPct val="0"/>
        </a:spcAft>
        <a:defRPr sz="4200">
          <a:solidFill>
            <a:schemeClr val="tx1"/>
          </a:solidFill>
          <a:latin typeface="+mn-lt"/>
          <a:ea typeface="+mn-ea"/>
          <a:cs typeface="+mn-cs"/>
          <a:sym typeface="Baskerville Italic" charset="0"/>
        </a:defRPr>
      </a:lvl2pPr>
      <a:lvl3pPr marL="11430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3pPr>
      <a:lvl4pPr marL="16002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4pPr>
      <a:lvl5pPr marL="20574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5pPr>
      <a:lvl6pPr marL="457200" algn="ctr" rtl="0" fontAlgn="base">
        <a:spcBef>
          <a:spcPct val="0"/>
        </a:spcBef>
        <a:spcAft>
          <a:spcPct val="0"/>
        </a:spcAft>
        <a:defRPr sz="4200">
          <a:solidFill>
            <a:schemeClr val="tx1"/>
          </a:solidFill>
          <a:latin typeface="+mn-lt"/>
          <a:ea typeface="+mn-ea"/>
          <a:cs typeface="+mn-cs"/>
          <a:sym typeface="Baskerville Italic" charset="0"/>
        </a:defRPr>
      </a:lvl6pPr>
      <a:lvl7pPr marL="914400" algn="ctr" rtl="0" fontAlgn="base">
        <a:spcBef>
          <a:spcPct val="0"/>
        </a:spcBef>
        <a:spcAft>
          <a:spcPct val="0"/>
        </a:spcAft>
        <a:defRPr sz="4200">
          <a:solidFill>
            <a:schemeClr val="tx1"/>
          </a:solidFill>
          <a:latin typeface="+mn-lt"/>
          <a:ea typeface="+mn-ea"/>
          <a:cs typeface="+mn-cs"/>
          <a:sym typeface="Baskerville Italic" charset="0"/>
        </a:defRPr>
      </a:lvl7pPr>
      <a:lvl8pPr marL="1371600" algn="ctr" rtl="0" fontAlgn="base">
        <a:spcBef>
          <a:spcPct val="0"/>
        </a:spcBef>
        <a:spcAft>
          <a:spcPct val="0"/>
        </a:spcAft>
        <a:defRPr sz="4200">
          <a:solidFill>
            <a:schemeClr val="tx1"/>
          </a:solidFill>
          <a:latin typeface="+mn-lt"/>
          <a:ea typeface="+mn-ea"/>
          <a:cs typeface="+mn-cs"/>
          <a:sym typeface="Baskerville Italic" charset="0"/>
        </a:defRPr>
      </a:lvl8pPr>
      <a:lvl9pPr marL="1828800" algn="ctr" rtl="0" fontAlgn="base">
        <a:spcBef>
          <a:spcPct val="0"/>
        </a:spcBef>
        <a:spcAft>
          <a:spcPct val="0"/>
        </a:spcAft>
        <a:defRPr sz="4200">
          <a:solidFill>
            <a:schemeClr val="tx1"/>
          </a:solidFill>
          <a:latin typeface="+mn-lt"/>
          <a:ea typeface="+mn-ea"/>
          <a:cs typeface="+mn-cs"/>
          <a:sym typeface="Baskerville Italic"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3.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3553" name="Rectangle 1"/>
          <p:cNvSpPr>
            <a:spLocks noChangeArrowheads="1"/>
          </p:cNvSpPr>
          <p:nvPr>
            <p:ph type="title"/>
          </p:nvPr>
        </p:nvSpPr>
        <p:spPr bwMode="auto">
          <a:xfrm>
            <a:off x="762000" y="3606800"/>
            <a:ext cx="11480800" cy="2540000"/>
          </a:xfrm>
          <a:prstGeom prst="rect">
            <a:avLst/>
          </a:prstGeom>
          <a:noFill/>
          <a:ln>
            <a:noFill/>
          </a:ln>
          <a:effectLst>
            <a:outerShdw blurRad="25400" dist="35921" dir="2700000" algn="ctr" rotWithShape="0">
              <a:schemeClr val="bg2">
                <a:alpha val="89998"/>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Palatino" charset="0"/>
              </a:rPr>
              <a:t>Click to edit Master title style</a:t>
            </a:r>
          </a:p>
        </p:txBody>
      </p:sp>
    </p:spTree>
  </p:cSld>
  <p:clrMap bg1="lt1" tx1="dk1" bg2="lt2" tx2="dk2" accent1="accent1" accent2="accent2" accent3="accent3" accent4="accent4" accent5="accent5" accent6="accent6" hlink="hlink" folHlink="folHlink"/>
  <p:sldLayoutIdLst>
    <p:sldLayoutId id="2147483940" r:id="rId1"/>
    <p:sldLayoutId id="2147483941" r:id="rId2"/>
    <p:sldLayoutId id="2147483942" r:id="rId3"/>
    <p:sldLayoutId id="2147483943" r:id="rId4"/>
    <p:sldLayoutId id="2147483944" r:id="rId5"/>
    <p:sldLayoutId id="2147483945" r:id="rId6"/>
    <p:sldLayoutId id="2147483946" r:id="rId7"/>
    <p:sldLayoutId id="2147483947" r:id="rId8"/>
    <p:sldLayoutId id="2147483948" r:id="rId9"/>
    <p:sldLayoutId id="2147483949" r:id="rId10"/>
    <p:sldLayoutId id="2147483950" r:id="rId11"/>
  </p:sldLayoutIdLst>
  <p:transition/>
  <p:txStyles>
    <p:titleStyle>
      <a:lvl1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mj-lt"/>
          <a:ea typeface="+mj-ea"/>
          <a:cs typeface="+mj-cs"/>
          <a:sym typeface="Palatino" charset="0"/>
        </a:defRPr>
      </a:lvl1pPr>
      <a:lvl2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2pPr>
      <a:lvl3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3pPr>
      <a:lvl4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4pPr>
      <a:lvl5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5pPr>
      <a:lvl6pPr marL="4572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6pPr>
      <a:lvl7pPr marL="9144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7pPr>
      <a:lvl8pPr marL="13716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8pPr>
      <a:lvl9pPr marL="18288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9pPr>
    </p:titleStyle>
    <p:bodyStyle>
      <a:lvl1pPr marL="342900" indent="-342900" algn="ctr" rtl="0" eaLnBrk="0" fontAlgn="base" hangingPunct="0">
        <a:spcBef>
          <a:spcPct val="0"/>
        </a:spcBef>
        <a:spcAft>
          <a:spcPct val="0"/>
        </a:spcAft>
        <a:defRPr sz="4200">
          <a:solidFill>
            <a:schemeClr val="tx1"/>
          </a:solidFill>
          <a:latin typeface="+mn-lt"/>
          <a:ea typeface="+mn-ea"/>
          <a:cs typeface="+mn-cs"/>
          <a:sym typeface="Baskerville Italic" charset="0"/>
        </a:defRPr>
      </a:lvl1pPr>
      <a:lvl2pPr marL="742950" indent="-285750" algn="ctr" rtl="0" eaLnBrk="0" fontAlgn="base" hangingPunct="0">
        <a:spcBef>
          <a:spcPct val="0"/>
        </a:spcBef>
        <a:spcAft>
          <a:spcPct val="0"/>
        </a:spcAft>
        <a:defRPr sz="4200">
          <a:solidFill>
            <a:schemeClr val="tx1"/>
          </a:solidFill>
          <a:latin typeface="+mn-lt"/>
          <a:ea typeface="+mn-ea"/>
          <a:cs typeface="+mn-cs"/>
          <a:sym typeface="Baskerville Italic" charset="0"/>
        </a:defRPr>
      </a:lvl2pPr>
      <a:lvl3pPr marL="11430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3pPr>
      <a:lvl4pPr marL="16002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4pPr>
      <a:lvl5pPr marL="20574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5pPr>
      <a:lvl6pPr marL="457200" algn="ctr" rtl="0" fontAlgn="base">
        <a:spcBef>
          <a:spcPct val="0"/>
        </a:spcBef>
        <a:spcAft>
          <a:spcPct val="0"/>
        </a:spcAft>
        <a:defRPr sz="4200">
          <a:solidFill>
            <a:schemeClr val="tx1"/>
          </a:solidFill>
          <a:latin typeface="+mn-lt"/>
          <a:ea typeface="+mn-ea"/>
          <a:cs typeface="+mn-cs"/>
          <a:sym typeface="Baskerville Italic" charset="0"/>
        </a:defRPr>
      </a:lvl6pPr>
      <a:lvl7pPr marL="914400" algn="ctr" rtl="0" fontAlgn="base">
        <a:spcBef>
          <a:spcPct val="0"/>
        </a:spcBef>
        <a:spcAft>
          <a:spcPct val="0"/>
        </a:spcAft>
        <a:defRPr sz="4200">
          <a:solidFill>
            <a:schemeClr val="tx1"/>
          </a:solidFill>
          <a:latin typeface="+mn-lt"/>
          <a:ea typeface="+mn-ea"/>
          <a:cs typeface="+mn-cs"/>
          <a:sym typeface="Baskerville Italic" charset="0"/>
        </a:defRPr>
      </a:lvl7pPr>
      <a:lvl8pPr marL="1371600" algn="ctr" rtl="0" fontAlgn="base">
        <a:spcBef>
          <a:spcPct val="0"/>
        </a:spcBef>
        <a:spcAft>
          <a:spcPct val="0"/>
        </a:spcAft>
        <a:defRPr sz="4200">
          <a:solidFill>
            <a:schemeClr val="tx1"/>
          </a:solidFill>
          <a:latin typeface="+mn-lt"/>
          <a:ea typeface="+mn-ea"/>
          <a:cs typeface="+mn-cs"/>
          <a:sym typeface="Baskerville Italic" charset="0"/>
        </a:defRPr>
      </a:lvl8pPr>
      <a:lvl9pPr marL="1828800" algn="ctr" rtl="0" fontAlgn="base">
        <a:spcBef>
          <a:spcPct val="0"/>
        </a:spcBef>
        <a:spcAft>
          <a:spcPct val="0"/>
        </a:spcAft>
        <a:defRPr sz="4200">
          <a:solidFill>
            <a:schemeClr val="tx1"/>
          </a:solidFill>
          <a:latin typeface="+mn-lt"/>
          <a:ea typeface="+mn-ea"/>
          <a:cs typeface="+mn-cs"/>
          <a:sym typeface="Baskerville Italic"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4.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4577" name="Rectangle 1"/>
          <p:cNvSpPr>
            <a:spLocks noChangeArrowheads="1"/>
          </p:cNvSpPr>
          <p:nvPr>
            <p:ph type="title"/>
          </p:nvPr>
        </p:nvSpPr>
        <p:spPr bwMode="auto">
          <a:xfrm>
            <a:off x="762000" y="3606800"/>
            <a:ext cx="11480800" cy="2540000"/>
          </a:xfrm>
          <a:prstGeom prst="rect">
            <a:avLst/>
          </a:prstGeom>
          <a:noFill/>
          <a:ln>
            <a:noFill/>
          </a:ln>
          <a:effectLst>
            <a:outerShdw blurRad="25400" dist="35921" dir="2700000" algn="ctr" rotWithShape="0">
              <a:schemeClr val="bg2">
                <a:alpha val="89998"/>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Palatino" charset="0"/>
              </a:rPr>
              <a:t>Click to edit Master title style</a:t>
            </a:r>
          </a:p>
        </p:txBody>
      </p:sp>
    </p:spTree>
  </p:cSld>
  <p:clrMap bg1="lt1" tx1="dk1" bg2="lt2" tx2="dk2" accent1="accent1" accent2="accent2" accent3="accent3" accent4="accent4" accent5="accent5" accent6="accent6" hlink="hlink" folHlink="folHlink"/>
  <p:sldLayoutIdLst>
    <p:sldLayoutId id="2147483951" r:id="rId1"/>
    <p:sldLayoutId id="2147483952" r:id="rId2"/>
    <p:sldLayoutId id="2147483953" r:id="rId3"/>
    <p:sldLayoutId id="2147483954" r:id="rId4"/>
    <p:sldLayoutId id="2147483955" r:id="rId5"/>
    <p:sldLayoutId id="2147483956" r:id="rId6"/>
    <p:sldLayoutId id="2147483957" r:id="rId7"/>
    <p:sldLayoutId id="2147483958" r:id="rId8"/>
    <p:sldLayoutId id="2147483959" r:id="rId9"/>
    <p:sldLayoutId id="2147483960" r:id="rId10"/>
    <p:sldLayoutId id="2147483961" r:id="rId11"/>
  </p:sldLayoutIdLst>
  <p:transition/>
  <p:txStyles>
    <p:titleStyle>
      <a:lvl1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mj-lt"/>
          <a:ea typeface="+mj-ea"/>
          <a:cs typeface="+mj-cs"/>
          <a:sym typeface="Palatino" charset="0"/>
        </a:defRPr>
      </a:lvl1pPr>
      <a:lvl2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2pPr>
      <a:lvl3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3pPr>
      <a:lvl4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4pPr>
      <a:lvl5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5pPr>
      <a:lvl6pPr marL="4572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6pPr>
      <a:lvl7pPr marL="9144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7pPr>
      <a:lvl8pPr marL="13716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8pPr>
      <a:lvl9pPr marL="18288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9pPr>
    </p:titleStyle>
    <p:bodyStyle>
      <a:lvl1pPr marL="342900" indent="-342900" algn="ctr" rtl="0" eaLnBrk="0" fontAlgn="base" hangingPunct="0">
        <a:spcBef>
          <a:spcPct val="0"/>
        </a:spcBef>
        <a:spcAft>
          <a:spcPct val="0"/>
        </a:spcAft>
        <a:defRPr sz="4200">
          <a:solidFill>
            <a:schemeClr val="tx1"/>
          </a:solidFill>
          <a:latin typeface="+mn-lt"/>
          <a:ea typeface="+mn-ea"/>
          <a:cs typeface="+mn-cs"/>
          <a:sym typeface="Baskerville Italic" charset="0"/>
        </a:defRPr>
      </a:lvl1pPr>
      <a:lvl2pPr marL="742950" indent="-285750" algn="ctr" rtl="0" eaLnBrk="0" fontAlgn="base" hangingPunct="0">
        <a:spcBef>
          <a:spcPct val="0"/>
        </a:spcBef>
        <a:spcAft>
          <a:spcPct val="0"/>
        </a:spcAft>
        <a:defRPr sz="4200">
          <a:solidFill>
            <a:schemeClr val="tx1"/>
          </a:solidFill>
          <a:latin typeface="+mn-lt"/>
          <a:ea typeface="+mn-ea"/>
          <a:cs typeface="+mn-cs"/>
          <a:sym typeface="Baskerville Italic" charset="0"/>
        </a:defRPr>
      </a:lvl2pPr>
      <a:lvl3pPr marL="11430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3pPr>
      <a:lvl4pPr marL="16002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4pPr>
      <a:lvl5pPr marL="20574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5pPr>
      <a:lvl6pPr marL="457200" algn="ctr" rtl="0" fontAlgn="base">
        <a:spcBef>
          <a:spcPct val="0"/>
        </a:spcBef>
        <a:spcAft>
          <a:spcPct val="0"/>
        </a:spcAft>
        <a:defRPr sz="4200">
          <a:solidFill>
            <a:schemeClr val="tx1"/>
          </a:solidFill>
          <a:latin typeface="+mn-lt"/>
          <a:ea typeface="+mn-ea"/>
          <a:cs typeface="+mn-cs"/>
          <a:sym typeface="Baskerville Italic" charset="0"/>
        </a:defRPr>
      </a:lvl6pPr>
      <a:lvl7pPr marL="914400" algn="ctr" rtl="0" fontAlgn="base">
        <a:spcBef>
          <a:spcPct val="0"/>
        </a:spcBef>
        <a:spcAft>
          <a:spcPct val="0"/>
        </a:spcAft>
        <a:defRPr sz="4200">
          <a:solidFill>
            <a:schemeClr val="tx1"/>
          </a:solidFill>
          <a:latin typeface="+mn-lt"/>
          <a:ea typeface="+mn-ea"/>
          <a:cs typeface="+mn-cs"/>
          <a:sym typeface="Baskerville Italic" charset="0"/>
        </a:defRPr>
      </a:lvl7pPr>
      <a:lvl8pPr marL="1371600" algn="ctr" rtl="0" fontAlgn="base">
        <a:spcBef>
          <a:spcPct val="0"/>
        </a:spcBef>
        <a:spcAft>
          <a:spcPct val="0"/>
        </a:spcAft>
        <a:defRPr sz="4200">
          <a:solidFill>
            <a:schemeClr val="tx1"/>
          </a:solidFill>
          <a:latin typeface="+mn-lt"/>
          <a:ea typeface="+mn-ea"/>
          <a:cs typeface="+mn-cs"/>
          <a:sym typeface="Baskerville Italic" charset="0"/>
        </a:defRPr>
      </a:lvl8pPr>
      <a:lvl9pPr marL="1828800" algn="ctr" rtl="0" fontAlgn="base">
        <a:spcBef>
          <a:spcPct val="0"/>
        </a:spcBef>
        <a:spcAft>
          <a:spcPct val="0"/>
        </a:spcAft>
        <a:defRPr sz="4200">
          <a:solidFill>
            <a:schemeClr val="tx1"/>
          </a:solidFill>
          <a:latin typeface="+mn-lt"/>
          <a:ea typeface="+mn-ea"/>
          <a:cs typeface="+mn-cs"/>
          <a:sym typeface="Baskerville Italic"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5.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5601" name="Rectangle 1"/>
          <p:cNvSpPr>
            <a:spLocks noChangeArrowheads="1"/>
          </p:cNvSpPr>
          <p:nvPr>
            <p:ph type="title"/>
          </p:nvPr>
        </p:nvSpPr>
        <p:spPr bwMode="auto">
          <a:xfrm>
            <a:off x="762000" y="3606800"/>
            <a:ext cx="11480800" cy="2540000"/>
          </a:xfrm>
          <a:prstGeom prst="rect">
            <a:avLst/>
          </a:prstGeom>
          <a:noFill/>
          <a:ln>
            <a:noFill/>
          </a:ln>
          <a:effectLst>
            <a:outerShdw blurRad="25400" dist="35921" dir="2700000" algn="ctr" rotWithShape="0">
              <a:schemeClr val="bg2">
                <a:alpha val="89998"/>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Palatino" charset="0"/>
              </a:rPr>
              <a:t>Click to edit Master title style</a:t>
            </a:r>
          </a:p>
        </p:txBody>
      </p:sp>
    </p:spTree>
  </p:cSld>
  <p:clrMap bg1="lt1" tx1="dk1" bg2="lt2" tx2="dk2" accent1="accent1" accent2="accent2" accent3="accent3" accent4="accent4" accent5="accent5" accent6="accent6" hlink="hlink" folHlink="folHlink"/>
  <p:sldLayoutIdLst>
    <p:sldLayoutId id="2147483962" r:id="rId1"/>
    <p:sldLayoutId id="2147483963" r:id="rId2"/>
    <p:sldLayoutId id="2147483964" r:id="rId3"/>
    <p:sldLayoutId id="2147483965" r:id="rId4"/>
    <p:sldLayoutId id="2147483966" r:id="rId5"/>
    <p:sldLayoutId id="2147483967" r:id="rId6"/>
    <p:sldLayoutId id="2147483968" r:id="rId7"/>
    <p:sldLayoutId id="2147483969" r:id="rId8"/>
    <p:sldLayoutId id="2147483970" r:id="rId9"/>
    <p:sldLayoutId id="2147483971" r:id="rId10"/>
    <p:sldLayoutId id="2147483972" r:id="rId11"/>
  </p:sldLayoutIdLst>
  <p:transition/>
  <p:txStyles>
    <p:titleStyle>
      <a:lvl1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mj-lt"/>
          <a:ea typeface="+mj-ea"/>
          <a:cs typeface="+mj-cs"/>
          <a:sym typeface="Palatino" charset="0"/>
        </a:defRPr>
      </a:lvl1pPr>
      <a:lvl2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2pPr>
      <a:lvl3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3pPr>
      <a:lvl4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4pPr>
      <a:lvl5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5pPr>
      <a:lvl6pPr marL="4572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6pPr>
      <a:lvl7pPr marL="9144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7pPr>
      <a:lvl8pPr marL="13716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8pPr>
      <a:lvl9pPr marL="18288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9pPr>
    </p:titleStyle>
    <p:bodyStyle>
      <a:lvl1pPr marL="342900" indent="-342900" algn="ctr" rtl="0" eaLnBrk="0" fontAlgn="base" hangingPunct="0">
        <a:spcBef>
          <a:spcPct val="0"/>
        </a:spcBef>
        <a:spcAft>
          <a:spcPct val="0"/>
        </a:spcAft>
        <a:defRPr sz="4200">
          <a:solidFill>
            <a:schemeClr val="tx1"/>
          </a:solidFill>
          <a:latin typeface="+mn-lt"/>
          <a:ea typeface="+mn-ea"/>
          <a:cs typeface="+mn-cs"/>
          <a:sym typeface="Baskerville Italic" charset="0"/>
        </a:defRPr>
      </a:lvl1pPr>
      <a:lvl2pPr marL="742950" indent="-285750" algn="ctr" rtl="0" eaLnBrk="0" fontAlgn="base" hangingPunct="0">
        <a:spcBef>
          <a:spcPct val="0"/>
        </a:spcBef>
        <a:spcAft>
          <a:spcPct val="0"/>
        </a:spcAft>
        <a:defRPr sz="4200">
          <a:solidFill>
            <a:schemeClr val="tx1"/>
          </a:solidFill>
          <a:latin typeface="+mn-lt"/>
          <a:ea typeface="+mn-ea"/>
          <a:cs typeface="+mn-cs"/>
          <a:sym typeface="Baskerville Italic" charset="0"/>
        </a:defRPr>
      </a:lvl2pPr>
      <a:lvl3pPr marL="11430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3pPr>
      <a:lvl4pPr marL="16002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4pPr>
      <a:lvl5pPr marL="20574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5pPr>
      <a:lvl6pPr marL="457200" algn="ctr" rtl="0" fontAlgn="base">
        <a:spcBef>
          <a:spcPct val="0"/>
        </a:spcBef>
        <a:spcAft>
          <a:spcPct val="0"/>
        </a:spcAft>
        <a:defRPr sz="4200">
          <a:solidFill>
            <a:schemeClr val="tx1"/>
          </a:solidFill>
          <a:latin typeface="+mn-lt"/>
          <a:ea typeface="+mn-ea"/>
          <a:cs typeface="+mn-cs"/>
          <a:sym typeface="Baskerville Italic" charset="0"/>
        </a:defRPr>
      </a:lvl6pPr>
      <a:lvl7pPr marL="914400" algn="ctr" rtl="0" fontAlgn="base">
        <a:spcBef>
          <a:spcPct val="0"/>
        </a:spcBef>
        <a:spcAft>
          <a:spcPct val="0"/>
        </a:spcAft>
        <a:defRPr sz="4200">
          <a:solidFill>
            <a:schemeClr val="tx1"/>
          </a:solidFill>
          <a:latin typeface="+mn-lt"/>
          <a:ea typeface="+mn-ea"/>
          <a:cs typeface="+mn-cs"/>
          <a:sym typeface="Baskerville Italic" charset="0"/>
        </a:defRPr>
      </a:lvl7pPr>
      <a:lvl8pPr marL="1371600" algn="ctr" rtl="0" fontAlgn="base">
        <a:spcBef>
          <a:spcPct val="0"/>
        </a:spcBef>
        <a:spcAft>
          <a:spcPct val="0"/>
        </a:spcAft>
        <a:defRPr sz="4200">
          <a:solidFill>
            <a:schemeClr val="tx1"/>
          </a:solidFill>
          <a:latin typeface="+mn-lt"/>
          <a:ea typeface="+mn-ea"/>
          <a:cs typeface="+mn-cs"/>
          <a:sym typeface="Baskerville Italic" charset="0"/>
        </a:defRPr>
      </a:lvl8pPr>
      <a:lvl9pPr marL="1828800" algn="ctr" rtl="0" fontAlgn="base">
        <a:spcBef>
          <a:spcPct val="0"/>
        </a:spcBef>
        <a:spcAft>
          <a:spcPct val="0"/>
        </a:spcAft>
        <a:defRPr sz="4200">
          <a:solidFill>
            <a:schemeClr val="tx1"/>
          </a:solidFill>
          <a:latin typeface="+mn-lt"/>
          <a:ea typeface="+mn-ea"/>
          <a:cs typeface="+mn-cs"/>
          <a:sym typeface="Baskerville Italic"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6.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973" r:id="rId1"/>
    <p:sldLayoutId id="2147483974" r:id="rId2"/>
    <p:sldLayoutId id="2147483975" r:id="rId3"/>
    <p:sldLayoutId id="2147483976" r:id="rId4"/>
    <p:sldLayoutId id="2147483977" r:id="rId5"/>
    <p:sldLayoutId id="2147483978" r:id="rId6"/>
    <p:sldLayoutId id="2147483979" r:id="rId7"/>
    <p:sldLayoutId id="2147483980" r:id="rId8"/>
    <p:sldLayoutId id="2147483981" r:id="rId9"/>
    <p:sldLayoutId id="2147483982" r:id="rId10"/>
    <p:sldLayoutId id="2147483983" r:id="rId11"/>
  </p:sldLayoutIdLst>
  <p:transition/>
  <p:txStyles>
    <p:titleStyle>
      <a:lvl1pPr algn="ctr" rtl="0" eaLnBrk="0" fontAlgn="base" hangingPunct="0">
        <a:spcBef>
          <a:spcPct val="0"/>
        </a:spcBef>
        <a:spcAft>
          <a:spcPct val="0"/>
        </a:spcAft>
        <a:defRPr sz="6400">
          <a:solidFill>
            <a:schemeClr val="tx1"/>
          </a:solidFill>
          <a:effectLst>
            <a:outerShdw blurRad="38100" dist="38100" dir="2700000" algn="tl">
              <a:srgbClr val="000000"/>
            </a:outerShdw>
          </a:effectLst>
          <a:latin typeface="+mj-lt"/>
          <a:ea typeface="+mj-ea"/>
          <a:cs typeface="+mj-cs"/>
          <a:sym typeface="Baskerville" charset="0"/>
        </a:defRPr>
      </a:lvl1pPr>
      <a:lvl2pPr algn="ctr" rtl="0" eaLnBrk="0" fontAlgn="base" hangingPunct="0">
        <a:spcBef>
          <a:spcPct val="0"/>
        </a:spcBef>
        <a:spcAft>
          <a:spcPct val="0"/>
        </a:spcAft>
        <a:defRPr sz="6400">
          <a:solidFill>
            <a:schemeClr val="tx1"/>
          </a:solidFill>
          <a:effectLst>
            <a:outerShdw blurRad="38100" dist="38100" dir="2700000" algn="tl">
              <a:srgbClr val="000000"/>
            </a:outerShdw>
          </a:effectLst>
          <a:latin typeface="Baskerville" charset="0"/>
          <a:ea typeface="ヒラギノ明朝 ProN W3" charset="0"/>
          <a:cs typeface="ヒラギノ明朝 ProN W3" charset="0"/>
          <a:sym typeface="Baskerville" charset="0"/>
        </a:defRPr>
      </a:lvl2pPr>
      <a:lvl3pPr algn="ctr" rtl="0" eaLnBrk="0" fontAlgn="base" hangingPunct="0">
        <a:spcBef>
          <a:spcPct val="0"/>
        </a:spcBef>
        <a:spcAft>
          <a:spcPct val="0"/>
        </a:spcAft>
        <a:defRPr sz="6400">
          <a:solidFill>
            <a:schemeClr val="tx1"/>
          </a:solidFill>
          <a:effectLst>
            <a:outerShdw blurRad="38100" dist="38100" dir="2700000" algn="tl">
              <a:srgbClr val="000000"/>
            </a:outerShdw>
          </a:effectLst>
          <a:latin typeface="Baskerville" charset="0"/>
          <a:ea typeface="ヒラギノ明朝 ProN W3" charset="0"/>
          <a:cs typeface="ヒラギノ明朝 ProN W3" charset="0"/>
          <a:sym typeface="Baskerville" charset="0"/>
        </a:defRPr>
      </a:lvl3pPr>
      <a:lvl4pPr algn="ctr" rtl="0" eaLnBrk="0" fontAlgn="base" hangingPunct="0">
        <a:spcBef>
          <a:spcPct val="0"/>
        </a:spcBef>
        <a:spcAft>
          <a:spcPct val="0"/>
        </a:spcAft>
        <a:defRPr sz="6400">
          <a:solidFill>
            <a:schemeClr val="tx1"/>
          </a:solidFill>
          <a:effectLst>
            <a:outerShdw blurRad="38100" dist="38100" dir="2700000" algn="tl">
              <a:srgbClr val="000000"/>
            </a:outerShdw>
          </a:effectLst>
          <a:latin typeface="Baskerville" charset="0"/>
          <a:ea typeface="ヒラギノ明朝 ProN W3" charset="0"/>
          <a:cs typeface="ヒラギノ明朝 ProN W3" charset="0"/>
          <a:sym typeface="Baskerville" charset="0"/>
        </a:defRPr>
      </a:lvl4pPr>
      <a:lvl5pPr algn="ctr" rtl="0" eaLnBrk="0" fontAlgn="base" hangingPunct="0">
        <a:spcBef>
          <a:spcPct val="0"/>
        </a:spcBef>
        <a:spcAft>
          <a:spcPct val="0"/>
        </a:spcAft>
        <a:defRPr sz="6400">
          <a:solidFill>
            <a:schemeClr val="tx1"/>
          </a:solidFill>
          <a:effectLst>
            <a:outerShdw blurRad="38100" dist="38100" dir="2700000" algn="tl">
              <a:srgbClr val="000000"/>
            </a:outerShdw>
          </a:effectLst>
          <a:latin typeface="Baskerville" charset="0"/>
          <a:ea typeface="ヒラギノ明朝 ProN W3" charset="0"/>
          <a:cs typeface="ヒラギノ明朝 ProN W3" charset="0"/>
          <a:sym typeface="Baskerville" charset="0"/>
        </a:defRPr>
      </a:lvl5pPr>
      <a:lvl6pPr marL="457200" algn="ctr" rtl="0" fontAlgn="base">
        <a:spcBef>
          <a:spcPct val="0"/>
        </a:spcBef>
        <a:spcAft>
          <a:spcPct val="0"/>
        </a:spcAft>
        <a:defRPr sz="6400">
          <a:solidFill>
            <a:schemeClr val="tx1"/>
          </a:solidFill>
          <a:effectLst>
            <a:outerShdw blurRad="38100" dist="38100" dir="2700000" algn="tl">
              <a:srgbClr val="000000"/>
            </a:outerShdw>
          </a:effectLst>
          <a:latin typeface="Baskerville" charset="0"/>
          <a:ea typeface="ヒラギノ明朝 ProN W3" charset="0"/>
          <a:cs typeface="ヒラギノ明朝 ProN W3" charset="0"/>
          <a:sym typeface="Baskerville" charset="0"/>
        </a:defRPr>
      </a:lvl6pPr>
      <a:lvl7pPr marL="914400" algn="ctr" rtl="0" fontAlgn="base">
        <a:spcBef>
          <a:spcPct val="0"/>
        </a:spcBef>
        <a:spcAft>
          <a:spcPct val="0"/>
        </a:spcAft>
        <a:defRPr sz="6400">
          <a:solidFill>
            <a:schemeClr val="tx1"/>
          </a:solidFill>
          <a:effectLst>
            <a:outerShdw blurRad="38100" dist="38100" dir="2700000" algn="tl">
              <a:srgbClr val="000000"/>
            </a:outerShdw>
          </a:effectLst>
          <a:latin typeface="Baskerville" charset="0"/>
          <a:ea typeface="ヒラギノ明朝 ProN W3" charset="0"/>
          <a:cs typeface="ヒラギノ明朝 ProN W3" charset="0"/>
          <a:sym typeface="Baskerville" charset="0"/>
        </a:defRPr>
      </a:lvl7pPr>
      <a:lvl8pPr marL="1371600" algn="ctr" rtl="0" fontAlgn="base">
        <a:spcBef>
          <a:spcPct val="0"/>
        </a:spcBef>
        <a:spcAft>
          <a:spcPct val="0"/>
        </a:spcAft>
        <a:defRPr sz="6400">
          <a:solidFill>
            <a:schemeClr val="tx1"/>
          </a:solidFill>
          <a:effectLst>
            <a:outerShdw blurRad="38100" dist="38100" dir="2700000" algn="tl">
              <a:srgbClr val="000000"/>
            </a:outerShdw>
          </a:effectLst>
          <a:latin typeface="Baskerville" charset="0"/>
          <a:ea typeface="ヒラギノ明朝 ProN W3" charset="0"/>
          <a:cs typeface="ヒラギノ明朝 ProN W3" charset="0"/>
          <a:sym typeface="Baskerville" charset="0"/>
        </a:defRPr>
      </a:lvl8pPr>
      <a:lvl9pPr marL="1828800" algn="ctr" rtl="0" fontAlgn="base">
        <a:spcBef>
          <a:spcPct val="0"/>
        </a:spcBef>
        <a:spcAft>
          <a:spcPct val="0"/>
        </a:spcAft>
        <a:defRPr sz="6400">
          <a:solidFill>
            <a:schemeClr val="tx1"/>
          </a:solidFill>
          <a:effectLst>
            <a:outerShdw blurRad="38100" dist="38100" dir="2700000" algn="tl">
              <a:srgbClr val="000000"/>
            </a:outerShdw>
          </a:effectLst>
          <a:latin typeface="Baskerville" charset="0"/>
          <a:ea typeface="ヒラギノ明朝 ProN W3" charset="0"/>
          <a:cs typeface="ヒラギノ明朝 ProN W3" charset="0"/>
          <a:sym typeface="Baskerville" charset="0"/>
        </a:defRPr>
      </a:lvl9pPr>
    </p:titleStyle>
    <p:bodyStyle>
      <a:lvl1pPr marL="889000" indent="-571500" algn="l" rtl="0" eaLnBrk="0" fontAlgn="base" hangingPunct="0">
        <a:spcBef>
          <a:spcPts val="2600"/>
        </a:spcBef>
        <a:spcAft>
          <a:spcPct val="0"/>
        </a:spcAft>
        <a:buSzPct val="54000"/>
        <a:buChar char="•"/>
        <a:defRPr sz="4200">
          <a:solidFill>
            <a:schemeClr val="tx1"/>
          </a:solidFill>
          <a:latin typeface="+mn-lt"/>
          <a:ea typeface="+mn-ea"/>
          <a:cs typeface="+mn-cs"/>
          <a:sym typeface="Baskerville" charset="0"/>
        </a:defRPr>
      </a:lvl1pPr>
      <a:lvl2pPr marL="1333500" indent="-571500" algn="l" rtl="0" eaLnBrk="0" fontAlgn="base" hangingPunct="0">
        <a:spcBef>
          <a:spcPts val="2600"/>
        </a:spcBef>
        <a:spcAft>
          <a:spcPct val="0"/>
        </a:spcAft>
        <a:buSzPct val="54000"/>
        <a:buChar char="•"/>
        <a:defRPr sz="4200">
          <a:solidFill>
            <a:schemeClr val="tx1"/>
          </a:solidFill>
          <a:latin typeface="+mn-lt"/>
          <a:ea typeface="+mn-ea"/>
          <a:cs typeface="+mn-cs"/>
          <a:sym typeface="Baskerville" charset="0"/>
        </a:defRPr>
      </a:lvl2pPr>
      <a:lvl3pPr marL="1778000" indent="-571500" algn="l" rtl="0" eaLnBrk="0" fontAlgn="base" hangingPunct="0">
        <a:spcBef>
          <a:spcPts val="2600"/>
        </a:spcBef>
        <a:spcAft>
          <a:spcPct val="0"/>
        </a:spcAft>
        <a:buSzPct val="54000"/>
        <a:buChar char="•"/>
        <a:defRPr sz="4200">
          <a:solidFill>
            <a:schemeClr val="tx1"/>
          </a:solidFill>
          <a:latin typeface="+mn-lt"/>
          <a:ea typeface="+mn-ea"/>
          <a:cs typeface="+mn-cs"/>
          <a:sym typeface="Baskerville" charset="0"/>
        </a:defRPr>
      </a:lvl3pPr>
      <a:lvl4pPr marL="2222500" indent="-571500" algn="l" rtl="0" eaLnBrk="0" fontAlgn="base" hangingPunct="0">
        <a:spcBef>
          <a:spcPts val="2600"/>
        </a:spcBef>
        <a:spcAft>
          <a:spcPct val="0"/>
        </a:spcAft>
        <a:buSzPct val="54000"/>
        <a:buChar char="•"/>
        <a:defRPr sz="4200">
          <a:solidFill>
            <a:schemeClr val="tx1"/>
          </a:solidFill>
          <a:latin typeface="+mn-lt"/>
          <a:ea typeface="+mn-ea"/>
          <a:cs typeface="+mn-cs"/>
          <a:sym typeface="Baskerville" charset="0"/>
        </a:defRPr>
      </a:lvl4pPr>
      <a:lvl5pPr marL="2667000" indent="-571500" algn="l" rtl="0" eaLnBrk="0" fontAlgn="base" hangingPunct="0">
        <a:spcBef>
          <a:spcPts val="2600"/>
        </a:spcBef>
        <a:spcAft>
          <a:spcPct val="0"/>
        </a:spcAft>
        <a:buSzPct val="54000"/>
        <a:buChar char="•"/>
        <a:defRPr sz="4200">
          <a:solidFill>
            <a:schemeClr val="tx1"/>
          </a:solidFill>
          <a:latin typeface="+mn-lt"/>
          <a:ea typeface="+mn-ea"/>
          <a:cs typeface="+mn-cs"/>
          <a:sym typeface="Baskerville" charset="0"/>
        </a:defRPr>
      </a:lvl5pPr>
      <a:lvl6pPr marL="3124200" indent="-571500" algn="l" rtl="0" fontAlgn="base">
        <a:spcBef>
          <a:spcPts val="2600"/>
        </a:spcBef>
        <a:spcAft>
          <a:spcPct val="0"/>
        </a:spcAft>
        <a:buSzPct val="54000"/>
        <a:buChar char="•"/>
        <a:defRPr sz="4200">
          <a:solidFill>
            <a:schemeClr val="tx1"/>
          </a:solidFill>
          <a:latin typeface="+mn-lt"/>
          <a:ea typeface="+mn-ea"/>
          <a:cs typeface="+mn-cs"/>
          <a:sym typeface="Baskerville" charset="0"/>
        </a:defRPr>
      </a:lvl6pPr>
      <a:lvl7pPr marL="3581400" indent="-571500" algn="l" rtl="0" fontAlgn="base">
        <a:spcBef>
          <a:spcPts val="2600"/>
        </a:spcBef>
        <a:spcAft>
          <a:spcPct val="0"/>
        </a:spcAft>
        <a:buSzPct val="54000"/>
        <a:buChar char="•"/>
        <a:defRPr sz="4200">
          <a:solidFill>
            <a:schemeClr val="tx1"/>
          </a:solidFill>
          <a:latin typeface="+mn-lt"/>
          <a:ea typeface="+mn-ea"/>
          <a:cs typeface="+mn-cs"/>
          <a:sym typeface="Baskerville" charset="0"/>
        </a:defRPr>
      </a:lvl7pPr>
      <a:lvl8pPr marL="4038600" indent="-571500" algn="l" rtl="0" fontAlgn="base">
        <a:spcBef>
          <a:spcPts val="2600"/>
        </a:spcBef>
        <a:spcAft>
          <a:spcPct val="0"/>
        </a:spcAft>
        <a:buSzPct val="54000"/>
        <a:buChar char="•"/>
        <a:defRPr sz="4200">
          <a:solidFill>
            <a:schemeClr val="tx1"/>
          </a:solidFill>
          <a:latin typeface="+mn-lt"/>
          <a:ea typeface="+mn-ea"/>
          <a:cs typeface="+mn-cs"/>
          <a:sym typeface="Baskerville" charset="0"/>
        </a:defRPr>
      </a:lvl8pPr>
      <a:lvl9pPr marL="4495800" indent="-571500" algn="l" rtl="0" fontAlgn="base">
        <a:spcBef>
          <a:spcPts val="2600"/>
        </a:spcBef>
        <a:spcAft>
          <a:spcPct val="0"/>
        </a:spcAft>
        <a:buSzPct val="54000"/>
        <a:buChar char="•"/>
        <a:defRPr sz="4200">
          <a:solidFill>
            <a:schemeClr val="tx1"/>
          </a:solidFill>
          <a:latin typeface="+mn-lt"/>
          <a:ea typeface="+mn-ea"/>
          <a:cs typeface="+mn-cs"/>
          <a:sym typeface="Baskerville"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7.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7649" name="Rectangle 1"/>
          <p:cNvSpPr>
            <a:spLocks noChangeArrowheads="1"/>
          </p:cNvSpPr>
          <p:nvPr>
            <p:ph type="title"/>
          </p:nvPr>
        </p:nvSpPr>
        <p:spPr bwMode="auto">
          <a:xfrm>
            <a:off x="762000" y="381000"/>
            <a:ext cx="11480800" cy="1524000"/>
          </a:xfrm>
          <a:prstGeom prst="rect">
            <a:avLst/>
          </a:prstGeom>
          <a:noFill/>
          <a:ln>
            <a:noFill/>
          </a:ln>
          <a:effectLst>
            <a:outerShdw blurRad="25400" dist="35921" dir="2700000" algn="ctr" rotWithShape="0">
              <a:schemeClr val="bg2">
                <a:alpha val="89998"/>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Palatino" charset="0"/>
              </a:rPr>
              <a:t>Click to edit Master title style</a:t>
            </a:r>
          </a:p>
        </p:txBody>
      </p:sp>
      <p:sp>
        <p:nvSpPr>
          <p:cNvPr id="27650" name="Rectangle 2"/>
          <p:cNvSpPr>
            <a:spLocks noChangeArrowheads="1"/>
          </p:cNvSpPr>
          <p:nvPr>
            <p:ph type="body" idx="1"/>
          </p:nvPr>
        </p:nvSpPr>
        <p:spPr bwMode="auto">
          <a:xfrm>
            <a:off x="762000" y="2768600"/>
            <a:ext cx="11480800" cy="5715000"/>
          </a:xfrm>
          <a:prstGeom prst="rect">
            <a:avLst/>
          </a:prstGeom>
          <a:noFill/>
          <a:ln>
            <a:noFill/>
          </a:ln>
          <a:effectLst>
            <a:outerShdw blurRad="12700" dist="35921" dir="2700000" algn="ctr" rotWithShape="0">
              <a:schemeClr val="bg2">
                <a:alpha val="89998"/>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Palatino" charset="0"/>
              </a:rPr>
              <a:t>Click to edit Master text styles</a:t>
            </a:r>
          </a:p>
          <a:p>
            <a:pPr lvl="1"/>
            <a:r>
              <a:rPr lang="en-US">
                <a:sym typeface="Palatino" charset="0"/>
              </a:rPr>
              <a:t>Second level</a:t>
            </a:r>
          </a:p>
          <a:p>
            <a:pPr lvl="2"/>
            <a:r>
              <a:rPr lang="en-US">
                <a:sym typeface="Palatino" charset="0"/>
              </a:rPr>
              <a:t>Third level</a:t>
            </a:r>
          </a:p>
          <a:p>
            <a:pPr lvl="3"/>
            <a:r>
              <a:rPr lang="en-US">
                <a:sym typeface="Palatino" charset="0"/>
              </a:rPr>
              <a:t>Fourth level</a:t>
            </a:r>
          </a:p>
          <a:p>
            <a:pPr lvl="4"/>
            <a:r>
              <a:rPr lang="en-US">
                <a:sym typeface="Palatino" charset="0"/>
              </a:rPr>
              <a:t>Fifth level</a:t>
            </a:r>
          </a:p>
        </p:txBody>
      </p:sp>
      <p:pic>
        <p:nvPicPr>
          <p:cNvPr id="27652" name="Picture 3"/>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3035300" y="1968500"/>
            <a:ext cx="6946900" cy="88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984" r:id="rId1"/>
    <p:sldLayoutId id="2147483985" r:id="rId2"/>
    <p:sldLayoutId id="2147483986" r:id="rId3"/>
    <p:sldLayoutId id="2147483987" r:id="rId4"/>
    <p:sldLayoutId id="2147483988" r:id="rId5"/>
    <p:sldLayoutId id="2147483989" r:id="rId6"/>
    <p:sldLayoutId id="2147483990" r:id="rId7"/>
    <p:sldLayoutId id="2147483991" r:id="rId8"/>
    <p:sldLayoutId id="2147483992" r:id="rId9"/>
    <p:sldLayoutId id="2147483993" r:id="rId10"/>
    <p:sldLayoutId id="2147483994" r:id="rId11"/>
  </p:sldLayoutIdLst>
  <p:transition/>
  <p:txStyles>
    <p:titleStyle>
      <a:lvl1pPr algn="ctr" rtl="0" eaLnBrk="0" fontAlgn="base" hangingPunct="0">
        <a:spcBef>
          <a:spcPct val="0"/>
        </a:spcBef>
        <a:spcAft>
          <a:spcPct val="0"/>
        </a:spcAft>
        <a:defRPr sz="6400">
          <a:solidFill>
            <a:srgbClr val="17040A"/>
          </a:solidFill>
          <a:effectLst>
            <a:outerShdw blurRad="38100" dist="38100" dir="2700000" algn="tl">
              <a:srgbClr val="000000"/>
            </a:outerShdw>
          </a:effectLst>
          <a:latin typeface="+mj-lt"/>
          <a:ea typeface="+mj-ea"/>
          <a:cs typeface="+mj-cs"/>
          <a:sym typeface="Palatino" charset="0"/>
        </a:defRPr>
      </a:lvl1pPr>
      <a:lvl2pPr algn="ctr" rtl="0" eaLnBrk="0" fontAlgn="base" hangingPunct="0">
        <a:spcBef>
          <a:spcPct val="0"/>
        </a:spcBef>
        <a:spcAft>
          <a:spcPct val="0"/>
        </a:spcAft>
        <a:defRPr sz="6400">
          <a:solidFill>
            <a:srgbClr val="17040A"/>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2pPr>
      <a:lvl3pPr algn="ctr" rtl="0" eaLnBrk="0" fontAlgn="base" hangingPunct="0">
        <a:spcBef>
          <a:spcPct val="0"/>
        </a:spcBef>
        <a:spcAft>
          <a:spcPct val="0"/>
        </a:spcAft>
        <a:defRPr sz="6400">
          <a:solidFill>
            <a:srgbClr val="17040A"/>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3pPr>
      <a:lvl4pPr algn="ctr" rtl="0" eaLnBrk="0" fontAlgn="base" hangingPunct="0">
        <a:spcBef>
          <a:spcPct val="0"/>
        </a:spcBef>
        <a:spcAft>
          <a:spcPct val="0"/>
        </a:spcAft>
        <a:defRPr sz="6400">
          <a:solidFill>
            <a:srgbClr val="17040A"/>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4pPr>
      <a:lvl5pPr algn="ctr" rtl="0" eaLnBrk="0" fontAlgn="base" hangingPunct="0">
        <a:spcBef>
          <a:spcPct val="0"/>
        </a:spcBef>
        <a:spcAft>
          <a:spcPct val="0"/>
        </a:spcAft>
        <a:defRPr sz="6400">
          <a:solidFill>
            <a:srgbClr val="17040A"/>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5pPr>
      <a:lvl6pPr marL="457200" algn="ctr" rtl="0" fontAlgn="base">
        <a:spcBef>
          <a:spcPct val="0"/>
        </a:spcBef>
        <a:spcAft>
          <a:spcPct val="0"/>
        </a:spcAft>
        <a:defRPr sz="6400">
          <a:solidFill>
            <a:srgbClr val="17040A"/>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6pPr>
      <a:lvl7pPr marL="914400" algn="ctr" rtl="0" fontAlgn="base">
        <a:spcBef>
          <a:spcPct val="0"/>
        </a:spcBef>
        <a:spcAft>
          <a:spcPct val="0"/>
        </a:spcAft>
        <a:defRPr sz="6400">
          <a:solidFill>
            <a:srgbClr val="17040A"/>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7pPr>
      <a:lvl8pPr marL="1371600" algn="ctr" rtl="0" fontAlgn="base">
        <a:spcBef>
          <a:spcPct val="0"/>
        </a:spcBef>
        <a:spcAft>
          <a:spcPct val="0"/>
        </a:spcAft>
        <a:defRPr sz="6400">
          <a:solidFill>
            <a:srgbClr val="17040A"/>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8pPr>
      <a:lvl9pPr marL="1828800" algn="ctr" rtl="0" fontAlgn="base">
        <a:spcBef>
          <a:spcPct val="0"/>
        </a:spcBef>
        <a:spcAft>
          <a:spcPct val="0"/>
        </a:spcAft>
        <a:defRPr sz="6400">
          <a:solidFill>
            <a:srgbClr val="17040A"/>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9pPr>
    </p:titleStyle>
    <p:bodyStyle>
      <a:lvl1pPr marL="838200" indent="-571500" algn="l" rtl="0" eaLnBrk="0" fontAlgn="base" hangingPunct="0">
        <a:spcBef>
          <a:spcPts val="2600"/>
        </a:spcBef>
        <a:spcAft>
          <a:spcPct val="0"/>
        </a:spcAft>
        <a:buSzPct val="54000"/>
        <a:buChar char="•"/>
        <a:defRPr sz="4200">
          <a:solidFill>
            <a:srgbClr val="17040A"/>
          </a:solidFill>
          <a:latin typeface="+mn-lt"/>
          <a:ea typeface="+mn-ea"/>
          <a:cs typeface="+mn-cs"/>
          <a:sym typeface="Palatino" charset="0"/>
        </a:defRPr>
      </a:lvl1pPr>
      <a:lvl2pPr marL="1282700" indent="-571500" algn="l" rtl="0" eaLnBrk="0" fontAlgn="base" hangingPunct="0">
        <a:spcBef>
          <a:spcPts val="2600"/>
        </a:spcBef>
        <a:spcAft>
          <a:spcPct val="0"/>
        </a:spcAft>
        <a:buSzPct val="54000"/>
        <a:buChar char="•"/>
        <a:defRPr sz="4200">
          <a:solidFill>
            <a:srgbClr val="17040A"/>
          </a:solidFill>
          <a:latin typeface="+mn-lt"/>
          <a:ea typeface="+mn-ea"/>
          <a:cs typeface="+mn-cs"/>
          <a:sym typeface="Palatino" charset="0"/>
        </a:defRPr>
      </a:lvl2pPr>
      <a:lvl3pPr marL="1727200" indent="-571500" algn="l" rtl="0" eaLnBrk="0" fontAlgn="base" hangingPunct="0">
        <a:spcBef>
          <a:spcPts val="2600"/>
        </a:spcBef>
        <a:spcAft>
          <a:spcPct val="0"/>
        </a:spcAft>
        <a:buSzPct val="54000"/>
        <a:buChar char="•"/>
        <a:defRPr sz="4200">
          <a:solidFill>
            <a:srgbClr val="17040A"/>
          </a:solidFill>
          <a:latin typeface="+mn-lt"/>
          <a:ea typeface="+mn-ea"/>
          <a:cs typeface="+mn-cs"/>
          <a:sym typeface="Palatino" charset="0"/>
        </a:defRPr>
      </a:lvl3pPr>
      <a:lvl4pPr marL="2171700" indent="-571500" algn="l" rtl="0" eaLnBrk="0" fontAlgn="base" hangingPunct="0">
        <a:spcBef>
          <a:spcPts val="2600"/>
        </a:spcBef>
        <a:spcAft>
          <a:spcPct val="0"/>
        </a:spcAft>
        <a:buSzPct val="54000"/>
        <a:buChar char="•"/>
        <a:defRPr sz="4200">
          <a:solidFill>
            <a:srgbClr val="17040A"/>
          </a:solidFill>
          <a:latin typeface="+mn-lt"/>
          <a:ea typeface="+mn-ea"/>
          <a:cs typeface="+mn-cs"/>
          <a:sym typeface="Palatino" charset="0"/>
        </a:defRPr>
      </a:lvl4pPr>
      <a:lvl5pPr marL="2616200" indent="-571500" algn="l" rtl="0" eaLnBrk="0" fontAlgn="base" hangingPunct="0">
        <a:spcBef>
          <a:spcPts val="2600"/>
        </a:spcBef>
        <a:spcAft>
          <a:spcPct val="0"/>
        </a:spcAft>
        <a:buSzPct val="54000"/>
        <a:buChar char="•"/>
        <a:defRPr sz="4200">
          <a:solidFill>
            <a:srgbClr val="17040A"/>
          </a:solidFill>
          <a:latin typeface="+mn-lt"/>
          <a:ea typeface="+mn-ea"/>
          <a:cs typeface="+mn-cs"/>
          <a:sym typeface="Palatino" charset="0"/>
        </a:defRPr>
      </a:lvl5pPr>
      <a:lvl6pPr marL="3073400" indent="-571500" algn="l" rtl="0" fontAlgn="base">
        <a:spcBef>
          <a:spcPts val="2600"/>
        </a:spcBef>
        <a:spcAft>
          <a:spcPct val="0"/>
        </a:spcAft>
        <a:buSzPct val="54000"/>
        <a:buChar char="•"/>
        <a:defRPr sz="4200">
          <a:solidFill>
            <a:srgbClr val="17040A"/>
          </a:solidFill>
          <a:latin typeface="+mn-lt"/>
          <a:ea typeface="+mn-ea"/>
          <a:cs typeface="+mn-cs"/>
          <a:sym typeface="Palatino" charset="0"/>
        </a:defRPr>
      </a:lvl6pPr>
      <a:lvl7pPr marL="3530600" indent="-571500" algn="l" rtl="0" fontAlgn="base">
        <a:spcBef>
          <a:spcPts val="2600"/>
        </a:spcBef>
        <a:spcAft>
          <a:spcPct val="0"/>
        </a:spcAft>
        <a:buSzPct val="54000"/>
        <a:buChar char="•"/>
        <a:defRPr sz="4200">
          <a:solidFill>
            <a:srgbClr val="17040A"/>
          </a:solidFill>
          <a:latin typeface="+mn-lt"/>
          <a:ea typeface="+mn-ea"/>
          <a:cs typeface="+mn-cs"/>
          <a:sym typeface="Palatino" charset="0"/>
        </a:defRPr>
      </a:lvl7pPr>
      <a:lvl8pPr marL="3987800" indent="-571500" algn="l" rtl="0" fontAlgn="base">
        <a:spcBef>
          <a:spcPts val="2600"/>
        </a:spcBef>
        <a:spcAft>
          <a:spcPct val="0"/>
        </a:spcAft>
        <a:buSzPct val="54000"/>
        <a:buChar char="•"/>
        <a:defRPr sz="4200">
          <a:solidFill>
            <a:srgbClr val="17040A"/>
          </a:solidFill>
          <a:latin typeface="+mn-lt"/>
          <a:ea typeface="+mn-ea"/>
          <a:cs typeface="+mn-cs"/>
          <a:sym typeface="Palatino" charset="0"/>
        </a:defRPr>
      </a:lvl8pPr>
      <a:lvl9pPr marL="4445000" indent="-571500" algn="l" rtl="0" fontAlgn="base">
        <a:spcBef>
          <a:spcPts val="2600"/>
        </a:spcBef>
        <a:spcAft>
          <a:spcPct val="0"/>
        </a:spcAft>
        <a:buSzPct val="54000"/>
        <a:buChar char="•"/>
        <a:defRPr sz="4200">
          <a:solidFill>
            <a:srgbClr val="17040A"/>
          </a:solidFill>
          <a:latin typeface="+mn-lt"/>
          <a:ea typeface="+mn-ea"/>
          <a:cs typeface="+mn-cs"/>
          <a:sym typeface="Palatino"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8.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8673" name="Rectangle 1"/>
          <p:cNvSpPr>
            <a:spLocks noChangeArrowheads="1"/>
          </p:cNvSpPr>
          <p:nvPr>
            <p:ph type="title"/>
          </p:nvPr>
        </p:nvSpPr>
        <p:spPr bwMode="auto">
          <a:xfrm>
            <a:off x="762000" y="3606800"/>
            <a:ext cx="11480800" cy="2540000"/>
          </a:xfrm>
          <a:prstGeom prst="rect">
            <a:avLst/>
          </a:prstGeom>
          <a:noFill/>
          <a:ln>
            <a:noFill/>
          </a:ln>
          <a:effectLst>
            <a:outerShdw blurRad="25400" dist="35921" dir="2700000" algn="ctr" rotWithShape="0">
              <a:schemeClr val="bg2">
                <a:alpha val="89998"/>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Palatino" charset="0"/>
              </a:rPr>
              <a:t>Click to edit Master title style</a:t>
            </a:r>
          </a:p>
        </p:txBody>
      </p:sp>
    </p:spTree>
  </p:cSld>
  <p:clrMap bg1="lt1" tx1="dk1" bg2="lt2" tx2="dk2" accent1="accent1" accent2="accent2" accent3="accent3" accent4="accent4" accent5="accent5" accent6="accent6" hlink="hlink" folHlink="folHlink"/>
  <p:sldLayoutIdLst>
    <p:sldLayoutId id="2147483995" r:id="rId1"/>
    <p:sldLayoutId id="2147483996" r:id="rId2"/>
    <p:sldLayoutId id="2147483997" r:id="rId3"/>
    <p:sldLayoutId id="2147483998" r:id="rId4"/>
    <p:sldLayoutId id="2147483999" r:id="rId5"/>
    <p:sldLayoutId id="2147484000" r:id="rId6"/>
    <p:sldLayoutId id="2147484001" r:id="rId7"/>
    <p:sldLayoutId id="2147484002" r:id="rId8"/>
    <p:sldLayoutId id="2147484003" r:id="rId9"/>
    <p:sldLayoutId id="2147484004" r:id="rId10"/>
    <p:sldLayoutId id="2147484005" r:id="rId11"/>
  </p:sldLayoutIdLst>
  <p:transition/>
  <p:txStyles>
    <p:titleStyle>
      <a:lvl1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mj-lt"/>
          <a:ea typeface="+mj-ea"/>
          <a:cs typeface="+mj-cs"/>
          <a:sym typeface="Palatino" charset="0"/>
        </a:defRPr>
      </a:lvl1pPr>
      <a:lvl2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2pPr>
      <a:lvl3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3pPr>
      <a:lvl4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4pPr>
      <a:lvl5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5pPr>
      <a:lvl6pPr marL="4572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6pPr>
      <a:lvl7pPr marL="9144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7pPr>
      <a:lvl8pPr marL="13716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8pPr>
      <a:lvl9pPr marL="18288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9pPr>
    </p:titleStyle>
    <p:bodyStyle>
      <a:lvl1pPr marL="342900" indent="-342900" algn="ctr" rtl="0" eaLnBrk="0" fontAlgn="base" hangingPunct="0">
        <a:spcBef>
          <a:spcPct val="0"/>
        </a:spcBef>
        <a:spcAft>
          <a:spcPct val="0"/>
        </a:spcAft>
        <a:defRPr sz="4200">
          <a:solidFill>
            <a:schemeClr val="tx1"/>
          </a:solidFill>
          <a:latin typeface="+mn-lt"/>
          <a:ea typeface="+mn-ea"/>
          <a:cs typeface="+mn-cs"/>
          <a:sym typeface="Baskerville Italic" charset="0"/>
        </a:defRPr>
      </a:lvl1pPr>
      <a:lvl2pPr marL="742950" indent="-285750" algn="ctr" rtl="0" eaLnBrk="0" fontAlgn="base" hangingPunct="0">
        <a:spcBef>
          <a:spcPct val="0"/>
        </a:spcBef>
        <a:spcAft>
          <a:spcPct val="0"/>
        </a:spcAft>
        <a:defRPr sz="4200">
          <a:solidFill>
            <a:schemeClr val="tx1"/>
          </a:solidFill>
          <a:latin typeface="+mn-lt"/>
          <a:ea typeface="+mn-ea"/>
          <a:cs typeface="+mn-cs"/>
          <a:sym typeface="Baskerville Italic" charset="0"/>
        </a:defRPr>
      </a:lvl2pPr>
      <a:lvl3pPr marL="11430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3pPr>
      <a:lvl4pPr marL="16002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4pPr>
      <a:lvl5pPr marL="20574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5pPr>
      <a:lvl6pPr marL="457200" algn="ctr" rtl="0" fontAlgn="base">
        <a:spcBef>
          <a:spcPct val="0"/>
        </a:spcBef>
        <a:spcAft>
          <a:spcPct val="0"/>
        </a:spcAft>
        <a:defRPr sz="4200">
          <a:solidFill>
            <a:schemeClr val="tx1"/>
          </a:solidFill>
          <a:latin typeface="+mn-lt"/>
          <a:ea typeface="+mn-ea"/>
          <a:cs typeface="+mn-cs"/>
          <a:sym typeface="Baskerville Italic" charset="0"/>
        </a:defRPr>
      </a:lvl6pPr>
      <a:lvl7pPr marL="914400" algn="ctr" rtl="0" fontAlgn="base">
        <a:spcBef>
          <a:spcPct val="0"/>
        </a:spcBef>
        <a:spcAft>
          <a:spcPct val="0"/>
        </a:spcAft>
        <a:defRPr sz="4200">
          <a:solidFill>
            <a:schemeClr val="tx1"/>
          </a:solidFill>
          <a:latin typeface="+mn-lt"/>
          <a:ea typeface="+mn-ea"/>
          <a:cs typeface="+mn-cs"/>
          <a:sym typeface="Baskerville Italic" charset="0"/>
        </a:defRPr>
      </a:lvl7pPr>
      <a:lvl8pPr marL="1371600" algn="ctr" rtl="0" fontAlgn="base">
        <a:spcBef>
          <a:spcPct val="0"/>
        </a:spcBef>
        <a:spcAft>
          <a:spcPct val="0"/>
        </a:spcAft>
        <a:defRPr sz="4200">
          <a:solidFill>
            <a:schemeClr val="tx1"/>
          </a:solidFill>
          <a:latin typeface="+mn-lt"/>
          <a:ea typeface="+mn-ea"/>
          <a:cs typeface="+mn-cs"/>
          <a:sym typeface="Baskerville Italic" charset="0"/>
        </a:defRPr>
      </a:lvl8pPr>
      <a:lvl9pPr marL="1828800" algn="ctr" rtl="0" fontAlgn="base">
        <a:spcBef>
          <a:spcPct val="0"/>
        </a:spcBef>
        <a:spcAft>
          <a:spcPct val="0"/>
        </a:spcAft>
        <a:defRPr sz="4200">
          <a:solidFill>
            <a:schemeClr val="tx1"/>
          </a:solidFill>
          <a:latin typeface="+mn-lt"/>
          <a:ea typeface="+mn-ea"/>
          <a:cs typeface="+mn-cs"/>
          <a:sym typeface="Baskerville Italic"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9.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9697" name="Rectangle 1"/>
          <p:cNvSpPr>
            <a:spLocks noChangeArrowheads="1"/>
          </p:cNvSpPr>
          <p:nvPr>
            <p:ph type="title"/>
          </p:nvPr>
        </p:nvSpPr>
        <p:spPr bwMode="auto">
          <a:xfrm>
            <a:off x="762000" y="3606800"/>
            <a:ext cx="11480800" cy="2540000"/>
          </a:xfrm>
          <a:prstGeom prst="rect">
            <a:avLst/>
          </a:prstGeom>
          <a:noFill/>
          <a:ln>
            <a:noFill/>
          </a:ln>
          <a:effectLst>
            <a:outerShdw blurRad="25400" dist="35921" dir="2700000" algn="ctr" rotWithShape="0">
              <a:schemeClr val="bg2">
                <a:alpha val="89998"/>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Palatino" charset="0"/>
              </a:rPr>
              <a:t>Click to edit Master title style</a:t>
            </a:r>
          </a:p>
        </p:txBody>
      </p:sp>
    </p:spTree>
  </p:cSld>
  <p:clrMap bg1="lt1" tx1="dk1" bg2="lt2" tx2="dk2" accent1="accent1" accent2="accent2" accent3="accent3" accent4="accent4" accent5="accent5" accent6="accent6" hlink="hlink" folHlink="folHlink"/>
  <p:sldLayoutIdLst>
    <p:sldLayoutId id="2147484006" r:id="rId1"/>
    <p:sldLayoutId id="2147484007" r:id="rId2"/>
    <p:sldLayoutId id="2147484008" r:id="rId3"/>
    <p:sldLayoutId id="2147484009" r:id="rId4"/>
    <p:sldLayoutId id="2147484010" r:id="rId5"/>
    <p:sldLayoutId id="2147484011" r:id="rId6"/>
    <p:sldLayoutId id="2147484012" r:id="rId7"/>
    <p:sldLayoutId id="2147484013" r:id="rId8"/>
    <p:sldLayoutId id="2147484014" r:id="rId9"/>
    <p:sldLayoutId id="2147484015" r:id="rId10"/>
    <p:sldLayoutId id="2147484016" r:id="rId11"/>
  </p:sldLayoutIdLst>
  <p:transition/>
  <p:txStyles>
    <p:titleStyle>
      <a:lvl1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mj-lt"/>
          <a:ea typeface="+mj-ea"/>
          <a:cs typeface="+mj-cs"/>
          <a:sym typeface="Palatino" charset="0"/>
        </a:defRPr>
      </a:lvl1pPr>
      <a:lvl2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2pPr>
      <a:lvl3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3pPr>
      <a:lvl4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4pPr>
      <a:lvl5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5pPr>
      <a:lvl6pPr marL="4572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6pPr>
      <a:lvl7pPr marL="9144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7pPr>
      <a:lvl8pPr marL="13716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8pPr>
      <a:lvl9pPr marL="18288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9pPr>
    </p:titleStyle>
    <p:bodyStyle>
      <a:lvl1pPr marL="342900" indent="-342900" algn="ctr" rtl="0" eaLnBrk="0" fontAlgn="base" hangingPunct="0">
        <a:spcBef>
          <a:spcPct val="0"/>
        </a:spcBef>
        <a:spcAft>
          <a:spcPct val="0"/>
        </a:spcAft>
        <a:defRPr sz="4200">
          <a:solidFill>
            <a:schemeClr val="tx1"/>
          </a:solidFill>
          <a:latin typeface="+mn-lt"/>
          <a:ea typeface="+mn-ea"/>
          <a:cs typeface="+mn-cs"/>
          <a:sym typeface="Baskerville Italic" charset="0"/>
        </a:defRPr>
      </a:lvl1pPr>
      <a:lvl2pPr marL="742950" indent="-285750" algn="ctr" rtl="0" eaLnBrk="0" fontAlgn="base" hangingPunct="0">
        <a:spcBef>
          <a:spcPct val="0"/>
        </a:spcBef>
        <a:spcAft>
          <a:spcPct val="0"/>
        </a:spcAft>
        <a:defRPr sz="4200">
          <a:solidFill>
            <a:schemeClr val="tx1"/>
          </a:solidFill>
          <a:latin typeface="+mn-lt"/>
          <a:ea typeface="+mn-ea"/>
          <a:cs typeface="+mn-cs"/>
          <a:sym typeface="Baskerville Italic" charset="0"/>
        </a:defRPr>
      </a:lvl2pPr>
      <a:lvl3pPr marL="11430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3pPr>
      <a:lvl4pPr marL="16002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4pPr>
      <a:lvl5pPr marL="20574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5pPr>
      <a:lvl6pPr marL="457200" algn="ctr" rtl="0" fontAlgn="base">
        <a:spcBef>
          <a:spcPct val="0"/>
        </a:spcBef>
        <a:spcAft>
          <a:spcPct val="0"/>
        </a:spcAft>
        <a:defRPr sz="4200">
          <a:solidFill>
            <a:schemeClr val="tx1"/>
          </a:solidFill>
          <a:latin typeface="+mn-lt"/>
          <a:ea typeface="+mn-ea"/>
          <a:cs typeface="+mn-cs"/>
          <a:sym typeface="Baskerville Italic" charset="0"/>
        </a:defRPr>
      </a:lvl6pPr>
      <a:lvl7pPr marL="914400" algn="ctr" rtl="0" fontAlgn="base">
        <a:spcBef>
          <a:spcPct val="0"/>
        </a:spcBef>
        <a:spcAft>
          <a:spcPct val="0"/>
        </a:spcAft>
        <a:defRPr sz="4200">
          <a:solidFill>
            <a:schemeClr val="tx1"/>
          </a:solidFill>
          <a:latin typeface="+mn-lt"/>
          <a:ea typeface="+mn-ea"/>
          <a:cs typeface="+mn-cs"/>
          <a:sym typeface="Baskerville Italic" charset="0"/>
        </a:defRPr>
      </a:lvl7pPr>
      <a:lvl8pPr marL="1371600" algn="ctr" rtl="0" fontAlgn="base">
        <a:spcBef>
          <a:spcPct val="0"/>
        </a:spcBef>
        <a:spcAft>
          <a:spcPct val="0"/>
        </a:spcAft>
        <a:defRPr sz="4200">
          <a:solidFill>
            <a:schemeClr val="tx1"/>
          </a:solidFill>
          <a:latin typeface="+mn-lt"/>
          <a:ea typeface="+mn-ea"/>
          <a:cs typeface="+mn-cs"/>
          <a:sym typeface="Baskerville Italic" charset="0"/>
        </a:defRPr>
      </a:lvl8pPr>
      <a:lvl9pPr marL="1828800" algn="ctr" rtl="0" fontAlgn="base">
        <a:spcBef>
          <a:spcPct val="0"/>
        </a:spcBef>
        <a:spcAft>
          <a:spcPct val="0"/>
        </a:spcAft>
        <a:defRPr sz="4200">
          <a:solidFill>
            <a:schemeClr val="tx1"/>
          </a:solidFill>
          <a:latin typeface="+mn-lt"/>
          <a:ea typeface="+mn-ea"/>
          <a:cs typeface="+mn-cs"/>
          <a:sym typeface="Baskerville Italic"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0.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30721" name="Rectangle 1"/>
          <p:cNvSpPr>
            <a:spLocks noChangeArrowheads="1"/>
          </p:cNvSpPr>
          <p:nvPr>
            <p:ph type="title"/>
          </p:nvPr>
        </p:nvSpPr>
        <p:spPr bwMode="auto">
          <a:xfrm>
            <a:off x="762000" y="3606800"/>
            <a:ext cx="11480800" cy="2540000"/>
          </a:xfrm>
          <a:prstGeom prst="rect">
            <a:avLst/>
          </a:prstGeom>
          <a:noFill/>
          <a:ln>
            <a:noFill/>
          </a:ln>
          <a:effectLst>
            <a:outerShdw blurRad="25400" dist="35921" dir="2700000" algn="ctr" rotWithShape="0">
              <a:schemeClr val="bg2">
                <a:alpha val="89998"/>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Palatino" charset="0"/>
              </a:rPr>
              <a:t>Click to edit Master title style</a:t>
            </a:r>
          </a:p>
        </p:txBody>
      </p:sp>
    </p:spTree>
  </p:cSld>
  <p:clrMap bg1="lt1" tx1="dk1" bg2="lt2" tx2="dk2" accent1="accent1" accent2="accent2" accent3="accent3" accent4="accent4" accent5="accent5" accent6="accent6" hlink="hlink" folHlink="folHlink"/>
  <p:sldLayoutIdLst>
    <p:sldLayoutId id="2147484017" r:id="rId1"/>
    <p:sldLayoutId id="2147484018" r:id="rId2"/>
    <p:sldLayoutId id="2147484019" r:id="rId3"/>
    <p:sldLayoutId id="2147484020" r:id="rId4"/>
    <p:sldLayoutId id="2147484021" r:id="rId5"/>
    <p:sldLayoutId id="2147484022" r:id="rId6"/>
    <p:sldLayoutId id="2147484023" r:id="rId7"/>
    <p:sldLayoutId id="2147484024" r:id="rId8"/>
    <p:sldLayoutId id="2147484025" r:id="rId9"/>
    <p:sldLayoutId id="2147484026" r:id="rId10"/>
    <p:sldLayoutId id="2147484027" r:id="rId11"/>
  </p:sldLayoutIdLst>
  <p:transition/>
  <p:txStyles>
    <p:titleStyle>
      <a:lvl1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mj-lt"/>
          <a:ea typeface="+mj-ea"/>
          <a:cs typeface="+mj-cs"/>
          <a:sym typeface="Palatino" charset="0"/>
        </a:defRPr>
      </a:lvl1pPr>
      <a:lvl2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2pPr>
      <a:lvl3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3pPr>
      <a:lvl4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4pPr>
      <a:lvl5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5pPr>
      <a:lvl6pPr marL="4572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6pPr>
      <a:lvl7pPr marL="9144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7pPr>
      <a:lvl8pPr marL="13716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8pPr>
      <a:lvl9pPr marL="18288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9pPr>
    </p:titleStyle>
    <p:bodyStyle>
      <a:lvl1pPr marL="342900" indent="-342900" algn="ctr" rtl="0" eaLnBrk="0" fontAlgn="base" hangingPunct="0">
        <a:spcBef>
          <a:spcPct val="0"/>
        </a:spcBef>
        <a:spcAft>
          <a:spcPct val="0"/>
        </a:spcAft>
        <a:defRPr sz="4200">
          <a:solidFill>
            <a:schemeClr val="tx1"/>
          </a:solidFill>
          <a:latin typeface="+mn-lt"/>
          <a:ea typeface="+mn-ea"/>
          <a:cs typeface="+mn-cs"/>
          <a:sym typeface="Baskerville Italic" charset="0"/>
        </a:defRPr>
      </a:lvl1pPr>
      <a:lvl2pPr marL="742950" indent="-285750" algn="ctr" rtl="0" eaLnBrk="0" fontAlgn="base" hangingPunct="0">
        <a:spcBef>
          <a:spcPct val="0"/>
        </a:spcBef>
        <a:spcAft>
          <a:spcPct val="0"/>
        </a:spcAft>
        <a:defRPr sz="4200">
          <a:solidFill>
            <a:schemeClr val="tx1"/>
          </a:solidFill>
          <a:latin typeface="+mn-lt"/>
          <a:ea typeface="+mn-ea"/>
          <a:cs typeface="+mn-cs"/>
          <a:sym typeface="Baskerville Italic" charset="0"/>
        </a:defRPr>
      </a:lvl2pPr>
      <a:lvl3pPr marL="11430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3pPr>
      <a:lvl4pPr marL="16002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4pPr>
      <a:lvl5pPr marL="20574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5pPr>
      <a:lvl6pPr marL="457200" algn="ctr" rtl="0" fontAlgn="base">
        <a:spcBef>
          <a:spcPct val="0"/>
        </a:spcBef>
        <a:spcAft>
          <a:spcPct val="0"/>
        </a:spcAft>
        <a:defRPr sz="4200">
          <a:solidFill>
            <a:schemeClr val="tx1"/>
          </a:solidFill>
          <a:latin typeface="+mn-lt"/>
          <a:ea typeface="+mn-ea"/>
          <a:cs typeface="+mn-cs"/>
          <a:sym typeface="Baskerville Italic" charset="0"/>
        </a:defRPr>
      </a:lvl6pPr>
      <a:lvl7pPr marL="914400" algn="ctr" rtl="0" fontAlgn="base">
        <a:spcBef>
          <a:spcPct val="0"/>
        </a:spcBef>
        <a:spcAft>
          <a:spcPct val="0"/>
        </a:spcAft>
        <a:defRPr sz="4200">
          <a:solidFill>
            <a:schemeClr val="tx1"/>
          </a:solidFill>
          <a:latin typeface="+mn-lt"/>
          <a:ea typeface="+mn-ea"/>
          <a:cs typeface="+mn-cs"/>
          <a:sym typeface="Baskerville Italic" charset="0"/>
        </a:defRPr>
      </a:lvl7pPr>
      <a:lvl8pPr marL="1371600" algn="ctr" rtl="0" fontAlgn="base">
        <a:spcBef>
          <a:spcPct val="0"/>
        </a:spcBef>
        <a:spcAft>
          <a:spcPct val="0"/>
        </a:spcAft>
        <a:defRPr sz="4200">
          <a:solidFill>
            <a:schemeClr val="tx1"/>
          </a:solidFill>
          <a:latin typeface="+mn-lt"/>
          <a:ea typeface="+mn-ea"/>
          <a:cs typeface="+mn-cs"/>
          <a:sym typeface="Baskerville Italic" charset="0"/>
        </a:defRPr>
      </a:lvl8pPr>
      <a:lvl9pPr marL="1828800" algn="ctr" rtl="0" fontAlgn="base">
        <a:spcBef>
          <a:spcPct val="0"/>
        </a:spcBef>
        <a:spcAft>
          <a:spcPct val="0"/>
        </a:spcAft>
        <a:defRPr sz="4200">
          <a:solidFill>
            <a:schemeClr val="tx1"/>
          </a:solidFill>
          <a:latin typeface="+mn-lt"/>
          <a:ea typeface="+mn-ea"/>
          <a:cs typeface="+mn-cs"/>
          <a:sym typeface="Baskerville Italic"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31745" name="Rectangle 1"/>
          <p:cNvSpPr>
            <a:spLocks noChangeArrowheads="1"/>
          </p:cNvSpPr>
          <p:nvPr>
            <p:ph type="title"/>
          </p:nvPr>
        </p:nvSpPr>
        <p:spPr bwMode="auto">
          <a:xfrm>
            <a:off x="762000" y="3606800"/>
            <a:ext cx="11480800" cy="2540000"/>
          </a:xfrm>
          <a:prstGeom prst="rect">
            <a:avLst/>
          </a:prstGeom>
          <a:noFill/>
          <a:ln>
            <a:noFill/>
          </a:ln>
          <a:effectLst>
            <a:outerShdw blurRad="25400" dist="35921" dir="2700000" algn="ctr" rotWithShape="0">
              <a:schemeClr val="bg2">
                <a:alpha val="89998"/>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Palatino" charset="0"/>
              </a:rPr>
              <a:t>Click to edit Master title style</a:t>
            </a:r>
          </a:p>
        </p:txBody>
      </p:sp>
    </p:spTree>
  </p:cSld>
  <p:clrMap bg1="lt1" tx1="dk1" bg2="lt2" tx2="dk2" accent1="accent1" accent2="accent2" accent3="accent3" accent4="accent4" accent5="accent5" accent6="accent6" hlink="hlink" folHlink="folHlink"/>
  <p:sldLayoutIdLst>
    <p:sldLayoutId id="2147484028" r:id="rId1"/>
    <p:sldLayoutId id="2147484029" r:id="rId2"/>
    <p:sldLayoutId id="2147484030" r:id="rId3"/>
    <p:sldLayoutId id="2147484031" r:id="rId4"/>
    <p:sldLayoutId id="2147484032" r:id="rId5"/>
    <p:sldLayoutId id="2147484033" r:id="rId6"/>
    <p:sldLayoutId id="2147484034" r:id="rId7"/>
    <p:sldLayoutId id="2147484035" r:id="rId8"/>
    <p:sldLayoutId id="2147484036" r:id="rId9"/>
    <p:sldLayoutId id="2147484037" r:id="rId10"/>
    <p:sldLayoutId id="2147484038" r:id="rId11"/>
  </p:sldLayoutIdLst>
  <p:transition/>
  <p:txStyles>
    <p:titleStyle>
      <a:lvl1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mj-lt"/>
          <a:ea typeface="+mj-ea"/>
          <a:cs typeface="+mj-cs"/>
          <a:sym typeface="Palatino" charset="0"/>
        </a:defRPr>
      </a:lvl1pPr>
      <a:lvl2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2pPr>
      <a:lvl3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3pPr>
      <a:lvl4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4pPr>
      <a:lvl5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5pPr>
      <a:lvl6pPr marL="4572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6pPr>
      <a:lvl7pPr marL="9144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7pPr>
      <a:lvl8pPr marL="13716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8pPr>
      <a:lvl9pPr marL="18288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9pPr>
    </p:titleStyle>
    <p:bodyStyle>
      <a:lvl1pPr marL="342900" indent="-342900" algn="ctr" rtl="0" eaLnBrk="0" fontAlgn="base" hangingPunct="0">
        <a:spcBef>
          <a:spcPct val="0"/>
        </a:spcBef>
        <a:spcAft>
          <a:spcPct val="0"/>
        </a:spcAft>
        <a:defRPr sz="4200">
          <a:solidFill>
            <a:schemeClr val="tx1"/>
          </a:solidFill>
          <a:latin typeface="+mn-lt"/>
          <a:ea typeface="+mn-ea"/>
          <a:cs typeface="+mn-cs"/>
          <a:sym typeface="Baskerville Italic" charset="0"/>
        </a:defRPr>
      </a:lvl1pPr>
      <a:lvl2pPr marL="742950" indent="-285750" algn="ctr" rtl="0" eaLnBrk="0" fontAlgn="base" hangingPunct="0">
        <a:spcBef>
          <a:spcPct val="0"/>
        </a:spcBef>
        <a:spcAft>
          <a:spcPct val="0"/>
        </a:spcAft>
        <a:defRPr sz="4200">
          <a:solidFill>
            <a:schemeClr val="tx1"/>
          </a:solidFill>
          <a:latin typeface="+mn-lt"/>
          <a:ea typeface="+mn-ea"/>
          <a:cs typeface="+mn-cs"/>
          <a:sym typeface="Baskerville Italic" charset="0"/>
        </a:defRPr>
      </a:lvl2pPr>
      <a:lvl3pPr marL="11430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3pPr>
      <a:lvl4pPr marL="16002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4pPr>
      <a:lvl5pPr marL="20574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5pPr>
      <a:lvl6pPr marL="457200" algn="ctr" rtl="0" fontAlgn="base">
        <a:spcBef>
          <a:spcPct val="0"/>
        </a:spcBef>
        <a:spcAft>
          <a:spcPct val="0"/>
        </a:spcAft>
        <a:defRPr sz="4200">
          <a:solidFill>
            <a:schemeClr val="tx1"/>
          </a:solidFill>
          <a:latin typeface="+mn-lt"/>
          <a:ea typeface="+mn-ea"/>
          <a:cs typeface="+mn-cs"/>
          <a:sym typeface="Baskerville Italic" charset="0"/>
        </a:defRPr>
      </a:lvl6pPr>
      <a:lvl7pPr marL="914400" algn="ctr" rtl="0" fontAlgn="base">
        <a:spcBef>
          <a:spcPct val="0"/>
        </a:spcBef>
        <a:spcAft>
          <a:spcPct val="0"/>
        </a:spcAft>
        <a:defRPr sz="4200">
          <a:solidFill>
            <a:schemeClr val="tx1"/>
          </a:solidFill>
          <a:latin typeface="+mn-lt"/>
          <a:ea typeface="+mn-ea"/>
          <a:cs typeface="+mn-cs"/>
          <a:sym typeface="Baskerville Italic" charset="0"/>
        </a:defRPr>
      </a:lvl7pPr>
      <a:lvl8pPr marL="1371600" algn="ctr" rtl="0" fontAlgn="base">
        <a:spcBef>
          <a:spcPct val="0"/>
        </a:spcBef>
        <a:spcAft>
          <a:spcPct val="0"/>
        </a:spcAft>
        <a:defRPr sz="4200">
          <a:solidFill>
            <a:schemeClr val="tx1"/>
          </a:solidFill>
          <a:latin typeface="+mn-lt"/>
          <a:ea typeface="+mn-ea"/>
          <a:cs typeface="+mn-cs"/>
          <a:sym typeface="Baskerville Italic" charset="0"/>
        </a:defRPr>
      </a:lvl8pPr>
      <a:lvl9pPr marL="1828800" algn="ctr" rtl="0" fontAlgn="base">
        <a:spcBef>
          <a:spcPct val="0"/>
        </a:spcBef>
        <a:spcAft>
          <a:spcPct val="0"/>
        </a:spcAft>
        <a:defRPr sz="4200">
          <a:solidFill>
            <a:schemeClr val="tx1"/>
          </a:solidFill>
          <a:latin typeface="+mn-lt"/>
          <a:ea typeface="+mn-ea"/>
          <a:cs typeface="+mn-cs"/>
          <a:sym typeface="Baskerville Italic"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32769" name="Rectangle 1"/>
          <p:cNvSpPr>
            <a:spLocks noChangeArrowheads="1"/>
          </p:cNvSpPr>
          <p:nvPr>
            <p:ph type="title"/>
          </p:nvPr>
        </p:nvSpPr>
        <p:spPr bwMode="auto">
          <a:xfrm>
            <a:off x="762000" y="3606800"/>
            <a:ext cx="11480800" cy="2540000"/>
          </a:xfrm>
          <a:prstGeom prst="rect">
            <a:avLst/>
          </a:prstGeom>
          <a:noFill/>
          <a:ln>
            <a:noFill/>
          </a:ln>
          <a:effectLst>
            <a:outerShdw blurRad="25400" dist="35921" dir="2700000" algn="ctr" rotWithShape="0">
              <a:schemeClr val="bg2">
                <a:alpha val="89998"/>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Palatino" charset="0"/>
              </a:rPr>
              <a:t>Click to edit Master title style</a:t>
            </a:r>
          </a:p>
        </p:txBody>
      </p:sp>
    </p:spTree>
  </p:cSld>
  <p:clrMap bg1="lt1" tx1="dk1" bg2="lt2" tx2="dk2" accent1="accent1" accent2="accent2" accent3="accent3" accent4="accent4" accent5="accent5" accent6="accent6" hlink="hlink" folHlink="folHlink"/>
  <p:sldLayoutIdLst>
    <p:sldLayoutId id="2147484039" r:id="rId1"/>
    <p:sldLayoutId id="2147484040" r:id="rId2"/>
    <p:sldLayoutId id="2147484041" r:id="rId3"/>
    <p:sldLayoutId id="2147484042" r:id="rId4"/>
    <p:sldLayoutId id="2147484043" r:id="rId5"/>
    <p:sldLayoutId id="2147484044" r:id="rId6"/>
    <p:sldLayoutId id="2147484045" r:id="rId7"/>
    <p:sldLayoutId id="2147484046" r:id="rId8"/>
    <p:sldLayoutId id="2147484047" r:id="rId9"/>
    <p:sldLayoutId id="2147484048" r:id="rId10"/>
    <p:sldLayoutId id="2147484049" r:id="rId11"/>
  </p:sldLayoutIdLst>
  <p:transition/>
  <p:txStyles>
    <p:titleStyle>
      <a:lvl1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mj-lt"/>
          <a:ea typeface="+mj-ea"/>
          <a:cs typeface="+mj-cs"/>
          <a:sym typeface="Palatino" charset="0"/>
        </a:defRPr>
      </a:lvl1pPr>
      <a:lvl2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2pPr>
      <a:lvl3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3pPr>
      <a:lvl4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4pPr>
      <a:lvl5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5pPr>
      <a:lvl6pPr marL="4572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6pPr>
      <a:lvl7pPr marL="9144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7pPr>
      <a:lvl8pPr marL="13716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8pPr>
      <a:lvl9pPr marL="18288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9pPr>
    </p:titleStyle>
    <p:bodyStyle>
      <a:lvl1pPr marL="342900" indent="-342900" algn="ctr" rtl="0" eaLnBrk="0" fontAlgn="base" hangingPunct="0">
        <a:spcBef>
          <a:spcPct val="0"/>
        </a:spcBef>
        <a:spcAft>
          <a:spcPct val="0"/>
        </a:spcAft>
        <a:defRPr sz="4200">
          <a:solidFill>
            <a:schemeClr val="tx1"/>
          </a:solidFill>
          <a:latin typeface="+mn-lt"/>
          <a:ea typeface="+mn-ea"/>
          <a:cs typeface="+mn-cs"/>
          <a:sym typeface="Baskerville Italic" charset="0"/>
        </a:defRPr>
      </a:lvl1pPr>
      <a:lvl2pPr marL="742950" indent="-285750" algn="ctr" rtl="0" eaLnBrk="0" fontAlgn="base" hangingPunct="0">
        <a:spcBef>
          <a:spcPct val="0"/>
        </a:spcBef>
        <a:spcAft>
          <a:spcPct val="0"/>
        </a:spcAft>
        <a:defRPr sz="4200">
          <a:solidFill>
            <a:schemeClr val="tx1"/>
          </a:solidFill>
          <a:latin typeface="+mn-lt"/>
          <a:ea typeface="+mn-ea"/>
          <a:cs typeface="+mn-cs"/>
          <a:sym typeface="Baskerville Italic" charset="0"/>
        </a:defRPr>
      </a:lvl2pPr>
      <a:lvl3pPr marL="11430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3pPr>
      <a:lvl4pPr marL="16002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4pPr>
      <a:lvl5pPr marL="20574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5pPr>
      <a:lvl6pPr marL="457200" algn="ctr" rtl="0" fontAlgn="base">
        <a:spcBef>
          <a:spcPct val="0"/>
        </a:spcBef>
        <a:spcAft>
          <a:spcPct val="0"/>
        </a:spcAft>
        <a:defRPr sz="4200">
          <a:solidFill>
            <a:schemeClr val="tx1"/>
          </a:solidFill>
          <a:latin typeface="+mn-lt"/>
          <a:ea typeface="+mn-ea"/>
          <a:cs typeface="+mn-cs"/>
          <a:sym typeface="Baskerville Italic" charset="0"/>
        </a:defRPr>
      </a:lvl6pPr>
      <a:lvl7pPr marL="914400" algn="ctr" rtl="0" fontAlgn="base">
        <a:spcBef>
          <a:spcPct val="0"/>
        </a:spcBef>
        <a:spcAft>
          <a:spcPct val="0"/>
        </a:spcAft>
        <a:defRPr sz="4200">
          <a:solidFill>
            <a:schemeClr val="tx1"/>
          </a:solidFill>
          <a:latin typeface="+mn-lt"/>
          <a:ea typeface="+mn-ea"/>
          <a:cs typeface="+mn-cs"/>
          <a:sym typeface="Baskerville Italic" charset="0"/>
        </a:defRPr>
      </a:lvl7pPr>
      <a:lvl8pPr marL="1371600" algn="ctr" rtl="0" fontAlgn="base">
        <a:spcBef>
          <a:spcPct val="0"/>
        </a:spcBef>
        <a:spcAft>
          <a:spcPct val="0"/>
        </a:spcAft>
        <a:defRPr sz="4200">
          <a:solidFill>
            <a:schemeClr val="tx1"/>
          </a:solidFill>
          <a:latin typeface="+mn-lt"/>
          <a:ea typeface="+mn-ea"/>
          <a:cs typeface="+mn-cs"/>
          <a:sym typeface="Baskerville Italic" charset="0"/>
        </a:defRPr>
      </a:lvl8pPr>
      <a:lvl9pPr marL="1828800" algn="ctr" rtl="0" fontAlgn="base">
        <a:spcBef>
          <a:spcPct val="0"/>
        </a:spcBef>
        <a:spcAft>
          <a:spcPct val="0"/>
        </a:spcAft>
        <a:defRPr sz="4200">
          <a:solidFill>
            <a:schemeClr val="tx1"/>
          </a:solidFill>
          <a:latin typeface="+mn-lt"/>
          <a:ea typeface="+mn-ea"/>
          <a:cs typeface="+mn-cs"/>
          <a:sym typeface="Baskerville Italic"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3.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33793" name="Rectangle 1"/>
          <p:cNvSpPr>
            <a:spLocks noChangeArrowheads="1"/>
          </p:cNvSpPr>
          <p:nvPr>
            <p:ph type="title"/>
          </p:nvPr>
        </p:nvSpPr>
        <p:spPr bwMode="auto">
          <a:xfrm>
            <a:off x="762000" y="3606800"/>
            <a:ext cx="11480800" cy="2540000"/>
          </a:xfrm>
          <a:prstGeom prst="rect">
            <a:avLst/>
          </a:prstGeom>
          <a:noFill/>
          <a:ln>
            <a:noFill/>
          </a:ln>
          <a:effectLst>
            <a:outerShdw blurRad="25400" dist="35921" dir="2700000" algn="ctr" rotWithShape="0">
              <a:schemeClr val="bg2">
                <a:alpha val="89998"/>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Palatino" charset="0"/>
              </a:rPr>
              <a:t>Click to edit Master title style</a:t>
            </a:r>
          </a:p>
        </p:txBody>
      </p:sp>
    </p:spTree>
  </p:cSld>
  <p:clrMap bg1="lt1" tx1="dk1" bg2="lt2" tx2="dk2" accent1="accent1" accent2="accent2" accent3="accent3" accent4="accent4" accent5="accent5" accent6="accent6" hlink="hlink" folHlink="folHlink"/>
  <p:sldLayoutIdLst>
    <p:sldLayoutId id="2147484050" r:id="rId1"/>
    <p:sldLayoutId id="2147484051" r:id="rId2"/>
    <p:sldLayoutId id="2147484052" r:id="rId3"/>
    <p:sldLayoutId id="2147484053" r:id="rId4"/>
    <p:sldLayoutId id="2147484054" r:id="rId5"/>
    <p:sldLayoutId id="2147484055" r:id="rId6"/>
    <p:sldLayoutId id="2147484056" r:id="rId7"/>
    <p:sldLayoutId id="2147484057" r:id="rId8"/>
    <p:sldLayoutId id="2147484058" r:id="rId9"/>
    <p:sldLayoutId id="2147484059" r:id="rId10"/>
    <p:sldLayoutId id="2147484060" r:id="rId11"/>
  </p:sldLayoutIdLst>
  <p:transition/>
  <p:txStyles>
    <p:titleStyle>
      <a:lvl1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mj-lt"/>
          <a:ea typeface="+mj-ea"/>
          <a:cs typeface="+mj-cs"/>
          <a:sym typeface="Palatino" charset="0"/>
        </a:defRPr>
      </a:lvl1pPr>
      <a:lvl2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2pPr>
      <a:lvl3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3pPr>
      <a:lvl4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4pPr>
      <a:lvl5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5pPr>
      <a:lvl6pPr marL="4572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6pPr>
      <a:lvl7pPr marL="9144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7pPr>
      <a:lvl8pPr marL="13716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8pPr>
      <a:lvl9pPr marL="18288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9pPr>
    </p:titleStyle>
    <p:bodyStyle>
      <a:lvl1pPr marL="342900" indent="-342900" algn="ctr" rtl="0" eaLnBrk="0" fontAlgn="base" hangingPunct="0">
        <a:spcBef>
          <a:spcPct val="0"/>
        </a:spcBef>
        <a:spcAft>
          <a:spcPct val="0"/>
        </a:spcAft>
        <a:defRPr sz="4200">
          <a:solidFill>
            <a:schemeClr val="tx1"/>
          </a:solidFill>
          <a:latin typeface="+mn-lt"/>
          <a:ea typeface="+mn-ea"/>
          <a:cs typeface="+mn-cs"/>
          <a:sym typeface="Baskerville Italic" charset="0"/>
        </a:defRPr>
      </a:lvl1pPr>
      <a:lvl2pPr marL="742950" indent="-285750" algn="ctr" rtl="0" eaLnBrk="0" fontAlgn="base" hangingPunct="0">
        <a:spcBef>
          <a:spcPct val="0"/>
        </a:spcBef>
        <a:spcAft>
          <a:spcPct val="0"/>
        </a:spcAft>
        <a:defRPr sz="4200">
          <a:solidFill>
            <a:schemeClr val="tx1"/>
          </a:solidFill>
          <a:latin typeface="+mn-lt"/>
          <a:ea typeface="+mn-ea"/>
          <a:cs typeface="+mn-cs"/>
          <a:sym typeface="Baskerville Italic" charset="0"/>
        </a:defRPr>
      </a:lvl2pPr>
      <a:lvl3pPr marL="11430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3pPr>
      <a:lvl4pPr marL="16002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4pPr>
      <a:lvl5pPr marL="20574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5pPr>
      <a:lvl6pPr marL="457200" algn="ctr" rtl="0" fontAlgn="base">
        <a:spcBef>
          <a:spcPct val="0"/>
        </a:spcBef>
        <a:spcAft>
          <a:spcPct val="0"/>
        </a:spcAft>
        <a:defRPr sz="4200">
          <a:solidFill>
            <a:schemeClr val="tx1"/>
          </a:solidFill>
          <a:latin typeface="+mn-lt"/>
          <a:ea typeface="+mn-ea"/>
          <a:cs typeface="+mn-cs"/>
          <a:sym typeface="Baskerville Italic" charset="0"/>
        </a:defRPr>
      </a:lvl6pPr>
      <a:lvl7pPr marL="914400" algn="ctr" rtl="0" fontAlgn="base">
        <a:spcBef>
          <a:spcPct val="0"/>
        </a:spcBef>
        <a:spcAft>
          <a:spcPct val="0"/>
        </a:spcAft>
        <a:defRPr sz="4200">
          <a:solidFill>
            <a:schemeClr val="tx1"/>
          </a:solidFill>
          <a:latin typeface="+mn-lt"/>
          <a:ea typeface="+mn-ea"/>
          <a:cs typeface="+mn-cs"/>
          <a:sym typeface="Baskerville Italic" charset="0"/>
        </a:defRPr>
      </a:lvl7pPr>
      <a:lvl8pPr marL="1371600" algn="ctr" rtl="0" fontAlgn="base">
        <a:spcBef>
          <a:spcPct val="0"/>
        </a:spcBef>
        <a:spcAft>
          <a:spcPct val="0"/>
        </a:spcAft>
        <a:defRPr sz="4200">
          <a:solidFill>
            <a:schemeClr val="tx1"/>
          </a:solidFill>
          <a:latin typeface="+mn-lt"/>
          <a:ea typeface="+mn-ea"/>
          <a:cs typeface="+mn-cs"/>
          <a:sym typeface="Baskerville Italic" charset="0"/>
        </a:defRPr>
      </a:lvl8pPr>
      <a:lvl9pPr marL="1828800" algn="ctr" rtl="0" fontAlgn="base">
        <a:spcBef>
          <a:spcPct val="0"/>
        </a:spcBef>
        <a:spcAft>
          <a:spcPct val="0"/>
        </a:spcAft>
        <a:defRPr sz="4200">
          <a:solidFill>
            <a:schemeClr val="tx1"/>
          </a:solidFill>
          <a:latin typeface="+mn-lt"/>
          <a:ea typeface="+mn-ea"/>
          <a:cs typeface="+mn-cs"/>
          <a:sym typeface="Baskerville Italic"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4.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34817" name="Rectangle 1"/>
          <p:cNvSpPr>
            <a:spLocks noChangeArrowheads="1"/>
          </p:cNvSpPr>
          <p:nvPr>
            <p:ph type="title"/>
          </p:nvPr>
        </p:nvSpPr>
        <p:spPr bwMode="auto">
          <a:xfrm>
            <a:off x="762000" y="3606800"/>
            <a:ext cx="11480800" cy="2540000"/>
          </a:xfrm>
          <a:prstGeom prst="rect">
            <a:avLst/>
          </a:prstGeom>
          <a:noFill/>
          <a:ln>
            <a:noFill/>
          </a:ln>
          <a:effectLst>
            <a:outerShdw blurRad="25400" dist="35921" dir="2700000" algn="ctr" rotWithShape="0">
              <a:schemeClr val="bg2">
                <a:alpha val="89998"/>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Palatino" charset="0"/>
              </a:rPr>
              <a:t>Click to edit Master title style</a:t>
            </a:r>
          </a:p>
        </p:txBody>
      </p:sp>
    </p:spTree>
  </p:cSld>
  <p:clrMap bg1="lt1" tx1="dk1" bg2="lt2" tx2="dk2" accent1="accent1" accent2="accent2" accent3="accent3" accent4="accent4" accent5="accent5" accent6="accent6" hlink="hlink" folHlink="folHlink"/>
  <p:sldLayoutIdLst>
    <p:sldLayoutId id="2147484061" r:id="rId1"/>
    <p:sldLayoutId id="2147484062" r:id="rId2"/>
    <p:sldLayoutId id="2147484063" r:id="rId3"/>
    <p:sldLayoutId id="2147484064" r:id="rId4"/>
    <p:sldLayoutId id="2147484065" r:id="rId5"/>
    <p:sldLayoutId id="2147484066" r:id="rId6"/>
    <p:sldLayoutId id="2147484067" r:id="rId7"/>
    <p:sldLayoutId id="2147484068" r:id="rId8"/>
    <p:sldLayoutId id="2147484069" r:id="rId9"/>
    <p:sldLayoutId id="2147484070" r:id="rId10"/>
    <p:sldLayoutId id="2147484071" r:id="rId11"/>
  </p:sldLayoutIdLst>
  <p:transition/>
  <p:txStyles>
    <p:titleStyle>
      <a:lvl1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mj-lt"/>
          <a:ea typeface="+mj-ea"/>
          <a:cs typeface="+mj-cs"/>
          <a:sym typeface="Palatino" charset="0"/>
        </a:defRPr>
      </a:lvl1pPr>
      <a:lvl2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2pPr>
      <a:lvl3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3pPr>
      <a:lvl4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4pPr>
      <a:lvl5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5pPr>
      <a:lvl6pPr marL="4572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6pPr>
      <a:lvl7pPr marL="9144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7pPr>
      <a:lvl8pPr marL="13716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8pPr>
      <a:lvl9pPr marL="18288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9pPr>
    </p:titleStyle>
    <p:bodyStyle>
      <a:lvl1pPr marL="342900" indent="-342900" algn="ctr" rtl="0" eaLnBrk="0" fontAlgn="base" hangingPunct="0">
        <a:spcBef>
          <a:spcPct val="0"/>
        </a:spcBef>
        <a:spcAft>
          <a:spcPct val="0"/>
        </a:spcAft>
        <a:defRPr sz="4200">
          <a:solidFill>
            <a:schemeClr val="tx1"/>
          </a:solidFill>
          <a:latin typeface="+mn-lt"/>
          <a:ea typeface="+mn-ea"/>
          <a:cs typeface="+mn-cs"/>
          <a:sym typeface="Baskerville Italic" charset="0"/>
        </a:defRPr>
      </a:lvl1pPr>
      <a:lvl2pPr marL="742950" indent="-285750" algn="ctr" rtl="0" eaLnBrk="0" fontAlgn="base" hangingPunct="0">
        <a:spcBef>
          <a:spcPct val="0"/>
        </a:spcBef>
        <a:spcAft>
          <a:spcPct val="0"/>
        </a:spcAft>
        <a:defRPr sz="4200">
          <a:solidFill>
            <a:schemeClr val="tx1"/>
          </a:solidFill>
          <a:latin typeface="+mn-lt"/>
          <a:ea typeface="+mn-ea"/>
          <a:cs typeface="+mn-cs"/>
          <a:sym typeface="Baskerville Italic" charset="0"/>
        </a:defRPr>
      </a:lvl2pPr>
      <a:lvl3pPr marL="11430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3pPr>
      <a:lvl4pPr marL="16002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4pPr>
      <a:lvl5pPr marL="20574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5pPr>
      <a:lvl6pPr marL="457200" algn="ctr" rtl="0" fontAlgn="base">
        <a:spcBef>
          <a:spcPct val="0"/>
        </a:spcBef>
        <a:spcAft>
          <a:spcPct val="0"/>
        </a:spcAft>
        <a:defRPr sz="4200">
          <a:solidFill>
            <a:schemeClr val="tx1"/>
          </a:solidFill>
          <a:latin typeface="+mn-lt"/>
          <a:ea typeface="+mn-ea"/>
          <a:cs typeface="+mn-cs"/>
          <a:sym typeface="Baskerville Italic" charset="0"/>
        </a:defRPr>
      </a:lvl6pPr>
      <a:lvl7pPr marL="914400" algn="ctr" rtl="0" fontAlgn="base">
        <a:spcBef>
          <a:spcPct val="0"/>
        </a:spcBef>
        <a:spcAft>
          <a:spcPct val="0"/>
        </a:spcAft>
        <a:defRPr sz="4200">
          <a:solidFill>
            <a:schemeClr val="tx1"/>
          </a:solidFill>
          <a:latin typeface="+mn-lt"/>
          <a:ea typeface="+mn-ea"/>
          <a:cs typeface="+mn-cs"/>
          <a:sym typeface="Baskerville Italic" charset="0"/>
        </a:defRPr>
      </a:lvl7pPr>
      <a:lvl8pPr marL="1371600" algn="ctr" rtl="0" fontAlgn="base">
        <a:spcBef>
          <a:spcPct val="0"/>
        </a:spcBef>
        <a:spcAft>
          <a:spcPct val="0"/>
        </a:spcAft>
        <a:defRPr sz="4200">
          <a:solidFill>
            <a:schemeClr val="tx1"/>
          </a:solidFill>
          <a:latin typeface="+mn-lt"/>
          <a:ea typeface="+mn-ea"/>
          <a:cs typeface="+mn-cs"/>
          <a:sym typeface="Baskerville Italic" charset="0"/>
        </a:defRPr>
      </a:lvl8pPr>
      <a:lvl9pPr marL="1828800" algn="ctr" rtl="0" fontAlgn="base">
        <a:spcBef>
          <a:spcPct val="0"/>
        </a:spcBef>
        <a:spcAft>
          <a:spcPct val="0"/>
        </a:spcAft>
        <a:defRPr sz="4200">
          <a:solidFill>
            <a:schemeClr val="tx1"/>
          </a:solidFill>
          <a:latin typeface="+mn-lt"/>
          <a:ea typeface="+mn-ea"/>
          <a:cs typeface="+mn-cs"/>
          <a:sym typeface="Baskerville Italic"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5.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35841" name="Rectangle 1"/>
          <p:cNvSpPr>
            <a:spLocks noChangeArrowheads="1"/>
          </p:cNvSpPr>
          <p:nvPr>
            <p:ph type="title"/>
          </p:nvPr>
        </p:nvSpPr>
        <p:spPr bwMode="auto">
          <a:xfrm>
            <a:off x="762000" y="3606800"/>
            <a:ext cx="11480800" cy="2540000"/>
          </a:xfrm>
          <a:prstGeom prst="rect">
            <a:avLst/>
          </a:prstGeom>
          <a:noFill/>
          <a:ln>
            <a:noFill/>
          </a:ln>
          <a:effectLst>
            <a:outerShdw blurRad="25400" dist="35921" dir="2700000" algn="ctr" rotWithShape="0">
              <a:schemeClr val="bg2">
                <a:alpha val="89998"/>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Palatino" charset="0"/>
              </a:rPr>
              <a:t>Click to edit Master title style</a:t>
            </a:r>
          </a:p>
        </p:txBody>
      </p:sp>
    </p:spTree>
  </p:cSld>
  <p:clrMap bg1="lt1" tx1="dk1" bg2="lt2" tx2="dk2" accent1="accent1" accent2="accent2" accent3="accent3" accent4="accent4" accent5="accent5" accent6="accent6" hlink="hlink" folHlink="folHlink"/>
  <p:sldLayoutIdLst>
    <p:sldLayoutId id="2147484072" r:id="rId1"/>
    <p:sldLayoutId id="2147484073" r:id="rId2"/>
    <p:sldLayoutId id="2147484074" r:id="rId3"/>
    <p:sldLayoutId id="2147484075" r:id="rId4"/>
    <p:sldLayoutId id="2147484076" r:id="rId5"/>
    <p:sldLayoutId id="2147484077" r:id="rId6"/>
    <p:sldLayoutId id="2147484078" r:id="rId7"/>
    <p:sldLayoutId id="2147484079" r:id="rId8"/>
    <p:sldLayoutId id="2147484080" r:id="rId9"/>
    <p:sldLayoutId id="2147484081" r:id="rId10"/>
    <p:sldLayoutId id="2147484082" r:id="rId11"/>
  </p:sldLayoutIdLst>
  <p:transition/>
  <p:txStyles>
    <p:titleStyle>
      <a:lvl1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mj-lt"/>
          <a:ea typeface="+mj-ea"/>
          <a:cs typeface="+mj-cs"/>
          <a:sym typeface="Palatino" charset="0"/>
        </a:defRPr>
      </a:lvl1pPr>
      <a:lvl2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2pPr>
      <a:lvl3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3pPr>
      <a:lvl4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4pPr>
      <a:lvl5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5pPr>
      <a:lvl6pPr marL="4572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6pPr>
      <a:lvl7pPr marL="9144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7pPr>
      <a:lvl8pPr marL="13716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8pPr>
      <a:lvl9pPr marL="18288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9pPr>
    </p:titleStyle>
    <p:bodyStyle>
      <a:lvl1pPr marL="342900" indent="-342900" algn="ctr" rtl="0" eaLnBrk="0" fontAlgn="base" hangingPunct="0">
        <a:spcBef>
          <a:spcPct val="0"/>
        </a:spcBef>
        <a:spcAft>
          <a:spcPct val="0"/>
        </a:spcAft>
        <a:defRPr sz="4200">
          <a:solidFill>
            <a:schemeClr val="tx1"/>
          </a:solidFill>
          <a:latin typeface="+mn-lt"/>
          <a:ea typeface="+mn-ea"/>
          <a:cs typeface="+mn-cs"/>
          <a:sym typeface="Baskerville Italic" charset="0"/>
        </a:defRPr>
      </a:lvl1pPr>
      <a:lvl2pPr marL="742950" indent="-285750" algn="ctr" rtl="0" eaLnBrk="0" fontAlgn="base" hangingPunct="0">
        <a:spcBef>
          <a:spcPct val="0"/>
        </a:spcBef>
        <a:spcAft>
          <a:spcPct val="0"/>
        </a:spcAft>
        <a:defRPr sz="4200">
          <a:solidFill>
            <a:schemeClr val="tx1"/>
          </a:solidFill>
          <a:latin typeface="+mn-lt"/>
          <a:ea typeface="+mn-ea"/>
          <a:cs typeface="+mn-cs"/>
          <a:sym typeface="Baskerville Italic" charset="0"/>
        </a:defRPr>
      </a:lvl2pPr>
      <a:lvl3pPr marL="11430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3pPr>
      <a:lvl4pPr marL="16002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4pPr>
      <a:lvl5pPr marL="20574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5pPr>
      <a:lvl6pPr marL="457200" algn="ctr" rtl="0" fontAlgn="base">
        <a:spcBef>
          <a:spcPct val="0"/>
        </a:spcBef>
        <a:spcAft>
          <a:spcPct val="0"/>
        </a:spcAft>
        <a:defRPr sz="4200">
          <a:solidFill>
            <a:schemeClr val="tx1"/>
          </a:solidFill>
          <a:latin typeface="+mn-lt"/>
          <a:ea typeface="+mn-ea"/>
          <a:cs typeface="+mn-cs"/>
          <a:sym typeface="Baskerville Italic" charset="0"/>
        </a:defRPr>
      </a:lvl6pPr>
      <a:lvl7pPr marL="914400" algn="ctr" rtl="0" fontAlgn="base">
        <a:spcBef>
          <a:spcPct val="0"/>
        </a:spcBef>
        <a:spcAft>
          <a:spcPct val="0"/>
        </a:spcAft>
        <a:defRPr sz="4200">
          <a:solidFill>
            <a:schemeClr val="tx1"/>
          </a:solidFill>
          <a:latin typeface="+mn-lt"/>
          <a:ea typeface="+mn-ea"/>
          <a:cs typeface="+mn-cs"/>
          <a:sym typeface="Baskerville Italic" charset="0"/>
        </a:defRPr>
      </a:lvl7pPr>
      <a:lvl8pPr marL="1371600" algn="ctr" rtl="0" fontAlgn="base">
        <a:spcBef>
          <a:spcPct val="0"/>
        </a:spcBef>
        <a:spcAft>
          <a:spcPct val="0"/>
        </a:spcAft>
        <a:defRPr sz="4200">
          <a:solidFill>
            <a:schemeClr val="tx1"/>
          </a:solidFill>
          <a:latin typeface="+mn-lt"/>
          <a:ea typeface="+mn-ea"/>
          <a:cs typeface="+mn-cs"/>
          <a:sym typeface="Baskerville Italic" charset="0"/>
        </a:defRPr>
      </a:lvl8pPr>
      <a:lvl9pPr marL="1828800" algn="ctr" rtl="0" fontAlgn="base">
        <a:spcBef>
          <a:spcPct val="0"/>
        </a:spcBef>
        <a:spcAft>
          <a:spcPct val="0"/>
        </a:spcAft>
        <a:defRPr sz="4200">
          <a:solidFill>
            <a:schemeClr val="tx1"/>
          </a:solidFill>
          <a:latin typeface="+mn-lt"/>
          <a:ea typeface="+mn-ea"/>
          <a:cs typeface="+mn-cs"/>
          <a:sym typeface="Baskerville Italic"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6.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36865" name="Rectangle 1"/>
          <p:cNvSpPr>
            <a:spLocks noChangeArrowheads="1"/>
          </p:cNvSpPr>
          <p:nvPr>
            <p:ph type="title"/>
          </p:nvPr>
        </p:nvSpPr>
        <p:spPr bwMode="auto">
          <a:xfrm>
            <a:off x="762000" y="3606800"/>
            <a:ext cx="11480800" cy="2540000"/>
          </a:xfrm>
          <a:prstGeom prst="rect">
            <a:avLst/>
          </a:prstGeom>
          <a:noFill/>
          <a:ln>
            <a:noFill/>
          </a:ln>
          <a:effectLst>
            <a:outerShdw blurRad="25400" dist="35921" dir="2700000" algn="ctr" rotWithShape="0">
              <a:schemeClr val="bg2">
                <a:alpha val="89998"/>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Palatino" charset="0"/>
              </a:rPr>
              <a:t>Click to edit Master title style</a:t>
            </a:r>
          </a:p>
        </p:txBody>
      </p:sp>
    </p:spTree>
  </p:cSld>
  <p:clrMap bg1="lt1" tx1="dk1" bg2="lt2" tx2="dk2" accent1="accent1" accent2="accent2" accent3="accent3" accent4="accent4" accent5="accent5" accent6="accent6" hlink="hlink" folHlink="folHlink"/>
  <p:sldLayoutIdLst>
    <p:sldLayoutId id="2147484083" r:id="rId1"/>
    <p:sldLayoutId id="2147484084" r:id="rId2"/>
    <p:sldLayoutId id="2147484085" r:id="rId3"/>
    <p:sldLayoutId id="2147484086" r:id="rId4"/>
    <p:sldLayoutId id="2147484087" r:id="rId5"/>
    <p:sldLayoutId id="2147484088" r:id="rId6"/>
    <p:sldLayoutId id="2147484089" r:id="rId7"/>
    <p:sldLayoutId id="2147484090" r:id="rId8"/>
    <p:sldLayoutId id="2147484091" r:id="rId9"/>
    <p:sldLayoutId id="2147484092" r:id="rId10"/>
    <p:sldLayoutId id="2147484093" r:id="rId11"/>
  </p:sldLayoutIdLst>
  <p:transition/>
  <p:txStyles>
    <p:titleStyle>
      <a:lvl1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mj-lt"/>
          <a:ea typeface="+mj-ea"/>
          <a:cs typeface="+mj-cs"/>
          <a:sym typeface="Palatino" charset="0"/>
        </a:defRPr>
      </a:lvl1pPr>
      <a:lvl2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2pPr>
      <a:lvl3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3pPr>
      <a:lvl4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4pPr>
      <a:lvl5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5pPr>
      <a:lvl6pPr marL="4572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6pPr>
      <a:lvl7pPr marL="9144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7pPr>
      <a:lvl8pPr marL="13716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8pPr>
      <a:lvl9pPr marL="18288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9pPr>
    </p:titleStyle>
    <p:bodyStyle>
      <a:lvl1pPr marL="342900" indent="-342900" algn="ctr" rtl="0" eaLnBrk="0" fontAlgn="base" hangingPunct="0">
        <a:spcBef>
          <a:spcPct val="0"/>
        </a:spcBef>
        <a:spcAft>
          <a:spcPct val="0"/>
        </a:spcAft>
        <a:defRPr sz="4200">
          <a:solidFill>
            <a:schemeClr val="tx1"/>
          </a:solidFill>
          <a:latin typeface="+mn-lt"/>
          <a:ea typeface="+mn-ea"/>
          <a:cs typeface="+mn-cs"/>
          <a:sym typeface="Baskerville Italic" charset="0"/>
        </a:defRPr>
      </a:lvl1pPr>
      <a:lvl2pPr marL="742950" indent="-285750" algn="ctr" rtl="0" eaLnBrk="0" fontAlgn="base" hangingPunct="0">
        <a:spcBef>
          <a:spcPct val="0"/>
        </a:spcBef>
        <a:spcAft>
          <a:spcPct val="0"/>
        </a:spcAft>
        <a:defRPr sz="4200">
          <a:solidFill>
            <a:schemeClr val="tx1"/>
          </a:solidFill>
          <a:latin typeface="+mn-lt"/>
          <a:ea typeface="+mn-ea"/>
          <a:cs typeface="+mn-cs"/>
          <a:sym typeface="Baskerville Italic" charset="0"/>
        </a:defRPr>
      </a:lvl2pPr>
      <a:lvl3pPr marL="11430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3pPr>
      <a:lvl4pPr marL="16002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4pPr>
      <a:lvl5pPr marL="20574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5pPr>
      <a:lvl6pPr marL="457200" algn="ctr" rtl="0" fontAlgn="base">
        <a:spcBef>
          <a:spcPct val="0"/>
        </a:spcBef>
        <a:spcAft>
          <a:spcPct val="0"/>
        </a:spcAft>
        <a:defRPr sz="4200">
          <a:solidFill>
            <a:schemeClr val="tx1"/>
          </a:solidFill>
          <a:latin typeface="+mn-lt"/>
          <a:ea typeface="+mn-ea"/>
          <a:cs typeface="+mn-cs"/>
          <a:sym typeface="Baskerville Italic" charset="0"/>
        </a:defRPr>
      </a:lvl6pPr>
      <a:lvl7pPr marL="914400" algn="ctr" rtl="0" fontAlgn="base">
        <a:spcBef>
          <a:spcPct val="0"/>
        </a:spcBef>
        <a:spcAft>
          <a:spcPct val="0"/>
        </a:spcAft>
        <a:defRPr sz="4200">
          <a:solidFill>
            <a:schemeClr val="tx1"/>
          </a:solidFill>
          <a:latin typeface="+mn-lt"/>
          <a:ea typeface="+mn-ea"/>
          <a:cs typeface="+mn-cs"/>
          <a:sym typeface="Baskerville Italic" charset="0"/>
        </a:defRPr>
      </a:lvl7pPr>
      <a:lvl8pPr marL="1371600" algn="ctr" rtl="0" fontAlgn="base">
        <a:spcBef>
          <a:spcPct val="0"/>
        </a:spcBef>
        <a:spcAft>
          <a:spcPct val="0"/>
        </a:spcAft>
        <a:defRPr sz="4200">
          <a:solidFill>
            <a:schemeClr val="tx1"/>
          </a:solidFill>
          <a:latin typeface="+mn-lt"/>
          <a:ea typeface="+mn-ea"/>
          <a:cs typeface="+mn-cs"/>
          <a:sym typeface="Baskerville Italic" charset="0"/>
        </a:defRPr>
      </a:lvl8pPr>
      <a:lvl9pPr marL="1828800" algn="ctr" rtl="0" fontAlgn="base">
        <a:spcBef>
          <a:spcPct val="0"/>
        </a:spcBef>
        <a:spcAft>
          <a:spcPct val="0"/>
        </a:spcAft>
        <a:defRPr sz="4200">
          <a:solidFill>
            <a:schemeClr val="tx1"/>
          </a:solidFill>
          <a:latin typeface="+mn-lt"/>
          <a:ea typeface="+mn-ea"/>
          <a:cs typeface="+mn-cs"/>
          <a:sym typeface="Baskerville Italic"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7.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37889" name="Rectangle 1"/>
          <p:cNvSpPr>
            <a:spLocks noChangeArrowheads="1"/>
          </p:cNvSpPr>
          <p:nvPr>
            <p:ph type="title"/>
          </p:nvPr>
        </p:nvSpPr>
        <p:spPr bwMode="auto">
          <a:xfrm>
            <a:off x="762000" y="3606800"/>
            <a:ext cx="11480800" cy="2540000"/>
          </a:xfrm>
          <a:prstGeom prst="rect">
            <a:avLst/>
          </a:prstGeom>
          <a:noFill/>
          <a:ln>
            <a:noFill/>
          </a:ln>
          <a:effectLst>
            <a:outerShdw blurRad="25400" dist="35921" dir="2700000" algn="ctr" rotWithShape="0">
              <a:schemeClr val="bg2">
                <a:alpha val="89998"/>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Palatino" charset="0"/>
              </a:rPr>
              <a:t>Click to edit Master title style</a:t>
            </a:r>
          </a:p>
        </p:txBody>
      </p:sp>
    </p:spTree>
  </p:cSld>
  <p:clrMap bg1="lt1" tx1="dk1" bg2="lt2" tx2="dk2" accent1="accent1" accent2="accent2" accent3="accent3" accent4="accent4" accent5="accent5" accent6="accent6" hlink="hlink" folHlink="folHlink"/>
  <p:sldLayoutIdLst>
    <p:sldLayoutId id="2147484094" r:id="rId1"/>
    <p:sldLayoutId id="2147484095" r:id="rId2"/>
    <p:sldLayoutId id="2147484096" r:id="rId3"/>
    <p:sldLayoutId id="2147484097" r:id="rId4"/>
    <p:sldLayoutId id="2147484098" r:id="rId5"/>
    <p:sldLayoutId id="2147484099" r:id="rId6"/>
    <p:sldLayoutId id="2147484100" r:id="rId7"/>
    <p:sldLayoutId id="2147484101" r:id="rId8"/>
    <p:sldLayoutId id="2147484102" r:id="rId9"/>
    <p:sldLayoutId id="2147484103" r:id="rId10"/>
    <p:sldLayoutId id="2147484104" r:id="rId11"/>
  </p:sldLayoutIdLst>
  <p:transition/>
  <p:txStyles>
    <p:titleStyle>
      <a:lvl1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mj-lt"/>
          <a:ea typeface="+mj-ea"/>
          <a:cs typeface="+mj-cs"/>
          <a:sym typeface="Palatino" charset="0"/>
        </a:defRPr>
      </a:lvl1pPr>
      <a:lvl2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2pPr>
      <a:lvl3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3pPr>
      <a:lvl4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4pPr>
      <a:lvl5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5pPr>
      <a:lvl6pPr marL="4572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6pPr>
      <a:lvl7pPr marL="9144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7pPr>
      <a:lvl8pPr marL="13716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8pPr>
      <a:lvl9pPr marL="18288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9pPr>
    </p:titleStyle>
    <p:bodyStyle>
      <a:lvl1pPr marL="342900" indent="-342900" algn="ctr" rtl="0" eaLnBrk="0" fontAlgn="base" hangingPunct="0">
        <a:spcBef>
          <a:spcPct val="0"/>
        </a:spcBef>
        <a:spcAft>
          <a:spcPct val="0"/>
        </a:spcAft>
        <a:defRPr sz="4200">
          <a:solidFill>
            <a:schemeClr val="tx1"/>
          </a:solidFill>
          <a:latin typeface="+mn-lt"/>
          <a:ea typeface="+mn-ea"/>
          <a:cs typeface="+mn-cs"/>
          <a:sym typeface="Baskerville Italic" charset="0"/>
        </a:defRPr>
      </a:lvl1pPr>
      <a:lvl2pPr marL="742950" indent="-285750" algn="ctr" rtl="0" eaLnBrk="0" fontAlgn="base" hangingPunct="0">
        <a:spcBef>
          <a:spcPct val="0"/>
        </a:spcBef>
        <a:spcAft>
          <a:spcPct val="0"/>
        </a:spcAft>
        <a:defRPr sz="4200">
          <a:solidFill>
            <a:schemeClr val="tx1"/>
          </a:solidFill>
          <a:latin typeface="+mn-lt"/>
          <a:ea typeface="+mn-ea"/>
          <a:cs typeface="+mn-cs"/>
          <a:sym typeface="Baskerville Italic" charset="0"/>
        </a:defRPr>
      </a:lvl2pPr>
      <a:lvl3pPr marL="11430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3pPr>
      <a:lvl4pPr marL="16002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4pPr>
      <a:lvl5pPr marL="20574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5pPr>
      <a:lvl6pPr marL="457200" algn="ctr" rtl="0" fontAlgn="base">
        <a:spcBef>
          <a:spcPct val="0"/>
        </a:spcBef>
        <a:spcAft>
          <a:spcPct val="0"/>
        </a:spcAft>
        <a:defRPr sz="4200">
          <a:solidFill>
            <a:schemeClr val="tx1"/>
          </a:solidFill>
          <a:latin typeface="+mn-lt"/>
          <a:ea typeface="+mn-ea"/>
          <a:cs typeface="+mn-cs"/>
          <a:sym typeface="Baskerville Italic" charset="0"/>
        </a:defRPr>
      </a:lvl6pPr>
      <a:lvl7pPr marL="914400" algn="ctr" rtl="0" fontAlgn="base">
        <a:spcBef>
          <a:spcPct val="0"/>
        </a:spcBef>
        <a:spcAft>
          <a:spcPct val="0"/>
        </a:spcAft>
        <a:defRPr sz="4200">
          <a:solidFill>
            <a:schemeClr val="tx1"/>
          </a:solidFill>
          <a:latin typeface="+mn-lt"/>
          <a:ea typeface="+mn-ea"/>
          <a:cs typeface="+mn-cs"/>
          <a:sym typeface="Baskerville Italic" charset="0"/>
        </a:defRPr>
      </a:lvl7pPr>
      <a:lvl8pPr marL="1371600" algn="ctr" rtl="0" fontAlgn="base">
        <a:spcBef>
          <a:spcPct val="0"/>
        </a:spcBef>
        <a:spcAft>
          <a:spcPct val="0"/>
        </a:spcAft>
        <a:defRPr sz="4200">
          <a:solidFill>
            <a:schemeClr val="tx1"/>
          </a:solidFill>
          <a:latin typeface="+mn-lt"/>
          <a:ea typeface="+mn-ea"/>
          <a:cs typeface="+mn-cs"/>
          <a:sym typeface="Baskerville Italic" charset="0"/>
        </a:defRPr>
      </a:lvl8pPr>
      <a:lvl9pPr marL="1828800" algn="ctr" rtl="0" fontAlgn="base">
        <a:spcBef>
          <a:spcPct val="0"/>
        </a:spcBef>
        <a:spcAft>
          <a:spcPct val="0"/>
        </a:spcAft>
        <a:defRPr sz="4200">
          <a:solidFill>
            <a:schemeClr val="tx1"/>
          </a:solidFill>
          <a:latin typeface="+mn-lt"/>
          <a:ea typeface="+mn-ea"/>
          <a:cs typeface="+mn-cs"/>
          <a:sym typeface="Baskerville Italic"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8.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38913" name="Rectangle 1"/>
          <p:cNvSpPr>
            <a:spLocks noChangeArrowheads="1"/>
          </p:cNvSpPr>
          <p:nvPr>
            <p:ph type="title"/>
          </p:nvPr>
        </p:nvSpPr>
        <p:spPr bwMode="auto">
          <a:xfrm>
            <a:off x="762000" y="3606800"/>
            <a:ext cx="11480800" cy="2540000"/>
          </a:xfrm>
          <a:prstGeom prst="rect">
            <a:avLst/>
          </a:prstGeom>
          <a:noFill/>
          <a:ln>
            <a:noFill/>
          </a:ln>
          <a:effectLst>
            <a:outerShdw blurRad="25400" dist="35921" dir="2700000" algn="ctr" rotWithShape="0">
              <a:schemeClr val="bg2">
                <a:alpha val="89998"/>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Palatino" charset="0"/>
              </a:rPr>
              <a:t>Click to edit Master title style</a:t>
            </a:r>
          </a:p>
        </p:txBody>
      </p:sp>
    </p:spTree>
  </p:cSld>
  <p:clrMap bg1="lt1" tx1="dk1" bg2="lt2" tx2="dk2" accent1="accent1" accent2="accent2" accent3="accent3" accent4="accent4" accent5="accent5" accent6="accent6" hlink="hlink" folHlink="folHlink"/>
  <p:sldLayoutIdLst>
    <p:sldLayoutId id="2147484105" r:id="rId1"/>
    <p:sldLayoutId id="2147484106" r:id="rId2"/>
    <p:sldLayoutId id="2147484107" r:id="rId3"/>
    <p:sldLayoutId id="2147484108" r:id="rId4"/>
    <p:sldLayoutId id="2147484109" r:id="rId5"/>
    <p:sldLayoutId id="2147484110" r:id="rId6"/>
    <p:sldLayoutId id="2147484111" r:id="rId7"/>
    <p:sldLayoutId id="2147484112" r:id="rId8"/>
    <p:sldLayoutId id="2147484113" r:id="rId9"/>
    <p:sldLayoutId id="2147484114" r:id="rId10"/>
    <p:sldLayoutId id="2147484115" r:id="rId11"/>
  </p:sldLayoutIdLst>
  <p:transition/>
  <p:txStyles>
    <p:titleStyle>
      <a:lvl1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mj-lt"/>
          <a:ea typeface="+mj-ea"/>
          <a:cs typeface="+mj-cs"/>
          <a:sym typeface="Palatino" charset="0"/>
        </a:defRPr>
      </a:lvl1pPr>
      <a:lvl2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2pPr>
      <a:lvl3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3pPr>
      <a:lvl4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4pPr>
      <a:lvl5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5pPr>
      <a:lvl6pPr marL="4572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6pPr>
      <a:lvl7pPr marL="9144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7pPr>
      <a:lvl8pPr marL="13716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8pPr>
      <a:lvl9pPr marL="18288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9pPr>
    </p:titleStyle>
    <p:bodyStyle>
      <a:lvl1pPr marL="342900" indent="-342900" algn="ctr" rtl="0" eaLnBrk="0" fontAlgn="base" hangingPunct="0">
        <a:spcBef>
          <a:spcPct val="0"/>
        </a:spcBef>
        <a:spcAft>
          <a:spcPct val="0"/>
        </a:spcAft>
        <a:defRPr sz="4200">
          <a:solidFill>
            <a:schemeClr val="tx1"/>
          </a:solidFill>
          <a:latin typeface="+mn-lt"/>
          <a:ea typeface="+mn-ea"/>
          <a:cs typeface="+mn-cs"/>
          <a:sym typeface="Baskerville Italic" charset="0"/>
        </a:defRPr>
      </a:lvl1pPr>
      <a:lvl2pPr marL="742950" indent="-285750" algn="ctr" rtl="0" eaLnBrk="0" fontAlgn="base" hangingPunct="0">
        <a:spcBef>
          <a:spcPct val="0"/>
        </a:spcBef>
        <a:spcAft>
          <a:spcPct val="0"/>
        </a:spcAft>
        <a:defRPr sz="4200">
          <a:solidFill>
            <a:schemeClr val="tx1"/>
          </a:solidFill>
          <a:latin typeface="+mn-lt"/>
          <a:ea typeface="+mn-ea"/>
          <a:cs typeface="+mn-cs"/>
          <a:sym typeface="Baskerville Italic" charset="0"/>
        </a:defRPr>
      </a:lvl2pPr>
      <a:lvl3pPr marL="11430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3pPr>
      <a:lvl4pPr marL="16002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4pPr>
      <a:lvl5pPr marL="20574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5pPr>
      <a:lvl6pPr marL="457200" algn="ctr" rtl="0" fontAlgn="base">
        <a:spcBef>
          <a:spcPct val="0"/>
        </a:spcBef>
        <a:spcAft>
          <a:spcPct val="0"/>
        </a:spcAft>
        <a:defRPr sz="4200">
          <a:solidFill>
            <a:schemeClr val="tx1"/>
          </a:solidFill>
          <a:latin typeface="+mn-lt"/>
          <a:ea typeface="+mn-ea"/>
          <a:cs typeface="+mn-cs"/>
          <a:sym typeface="Baskerville Italic" charset="0"/>
        </a:defRPr>
      </a:lvl6pPr>
      <a:lvl7pPr marL="914400" algn="ctr" rtl="0" fontAlgn="base">
        <a:spcBef>
          <a:spcPct val="0"/>
        </a:spcBef>
        <a:spcAft>
          <a:spcPct val="0"/>
        </a:spcAft>
        <a:defRPr sz="4200">
          <a:solidFill>
            <a:schemeClr val="tx1"/>
          </a:solidFill>
          <a:latin typeface="+mn-lt"/>
          <a:ea typeface="+mn-ea"/>
          <a:cs typeface="+mn-cs"/>
          <a:sym typeface="Baskerville Italic" charset="0"/>
        </a:defRPr>
      </a:lvl7pPr>
      <a:lvl8pPr marL="1371600" algn="ctr" rtl="0" fontAlgn="base">
        <a:spcBef>
          <a:spcPct val="0"/>
        </a:spcBef>
        <a:spcAft>
          <a:spcPct val="0"/>
        </a:spcAft>
        <a:defRPr sz="4200">
          <a:solidFill>
            <a:schemeClr val="tx1"/>
          </a:solidFill>
          <a:latin typeface="+mn-lt"/>
          <a:ea typeface="+mn-ea"/>
          <a:cs typeface="+mn-cs"/>
          <a:sym typeface="Baskerville Italic" charset="0"/>
        </a:defRPr>
      </a:lvl8pPr>
      <a:lvl9pPr marL="1828800" algn="ctr" rtl="0" fontAlgn="base">
        <a:spcBef>
          <a:spcPct val="0"/>
        </a:spcBef>
        <a:spcAft>
          <a:spcPct val="0"/>
        </a:spcAft>
        <a:defRPr sz="4200">
          <a:solidFill>
            <a:schemeClr val="tx1"/>
          </a:solidFill>
          <a:latin typeface="+mn-lt"/>
          <a:ea typeface="+mn-ea"/>
          <a:cs typeface="+mn-cs"/>
          <a:sym typeface="Baskerville Italic"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9.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39937" name="Rectangle 1"/>
          <p:cNvSpPr>
            <a:spLocks noChangeArrowheads="1"/>
          </p:cNvSpPr>
          <p:nvPr>
            <p:ph type="title"/>
          </p:nvPr>
        </p:nvSpPr>
        <p:spPr bwMode="auto">
          <a:xfrm>
            <a:off x="762000" y="3606800"/>
            <a:ext cx="11480800" cy="2540000"/>
          </a:xfrm>
          <a:prstGeom prst="rect">
            <a:avLst/>
          </a:prstGeom>
          <a:noFill/>
          <a:ln>
            <a:noFill/>
          </a:ln>
          <a:effectLst>
            <a:outerShdw blurRad="25400" dist="35921" dir="2700000" algn="ctr" rotWithShape="0">
              <a:schemeClr val="bg2">
                <a:alpha val="89998"/>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Palatino" charset="0"/>
              </a:rPr>
              <a:t>Click to edit Master title style</a:t>
            </a:r>
          </a:p>
        </p:txBody>
      </p:sp>
    </p:spTree>
  </p:cSld>
  <p:clrMap bg1="lt1" tx1="dk1" bg2="lt2" tx2="dk2" accent1="accent1" accent2="accent2" accent3="accent3" accent4="accent4" accent5="accent5" accent6="accent6" hlink="hlink" folHlink="folHlink"/>
  <p:sldLayoutIdLst>
    <p:sldLayoutId id="2147484116" r:id="rId1"/>
    <p:sldLayoutId id="2147484117" r:id="rId2"/>
    <p:sldLayoutId id="2147484118" r:id="rId3"/>
    <p:sldLayoutId id="2147484119" r:id="rId4"/>
    <p:sldLayoutId id="2147484120" r:id="rId5"/>
    <p:sldLayoutId id="2147484121" r:id="rId6"/>
    <p:sldLayoutId id="2147484122" r:id="rId7"/>
    <p:sldLayoutId id="2147484123" r:id="rId8"/>
    <p:sldLayoutId id="2147484124" r:id="rId9"/>
    <p:sldLayoutId id="2147484125" r:id="rId10"/>
    <p:sldLayoutId id="2147484126" r:id="rId11"/>
  </p:sldLayoutIdLst>
  <p:transition/>
  <p:txStyles>
    <p:titleStyle>
      <a:lvl1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mj-lt"/>
          <a:ea typeface="+mj-ea"/>
          <a:cs typeface="+mj-cs"/>
          <a:sym typeface="Palatino" charset="0"/>
        </a:defRPr>
      </a:lvl1pPr>
      <a:lvl2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2pPr>
      <a:lvl3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3pPr>
      <a:lvl4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4pPr>
      <a:lvl5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5pPr>
      <a:lvl6pPr marL="4572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6pPr>
      <a:lvl7pPr marL="9144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7pPr>
      <a:lvl8pPr marL="13716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8pPr>
      <a:lvl9pPr marL="18288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9pPr>
    </p:titleStyle>
    <p:bodyStyle>
      <a:lvl1pPr marL="342900" indent="-342900" algn="ctr" rtl="0" eaLnBrk="0" fontAlgn="base" hangingPunct="0">
        <a:spcBef>
          <a:spcPct val="0"/>
        </a:spcBef>
        <a:spcAft>
          <a:spcPct val="0"/>
        </a:spcAft>
        <a:defRPr sz="4200">
          <a:solidFill>
            <a:schemeClr val="tx1"/>
          </a:solidFill>
          <a:latin typeface="+mn-lt"/>
          <a:ea typeface="+mn-ea"/>
          <a:cs typeface="+mn-cs"/>
          <a:sym typeface="Baskerville Italic" charset="0"/>
        </a:defRPr>
      </a:lvl1pPr>
      <a:lvl2pPr marL="742950" indent="-285750" algn="ctr" rtl="0" eaLnBrk="0" fontAlgn="base" hangingPunct="0">
        <a:spcBef>
          <a:spcPct val="0"/>
        </a:spcBef>
        <a:spcAft>
          <a:spcPct val="0"/>
        </a:spcAft>
        <a:defRPr sz="4200">
          <a:solidFill>
            <a:schemeClr val="tx1"/>
          </a:solidFill>
          <a:latin typeface="+mn-lt"/>
          <a:ea typeface="+mn-ea"/>
          <a:cs typeface="+mn-cs"/>
          <a:sym typeface="Baskerville Italic" charset="0"/>
        </a:defRPr>
      </a:lvl2pPr>
      <a:lvl3pPr marL="11430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3pPr>
      <a:lvl4pPr marL="16002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4pPr>
      <a:lvl5pPr marL="20574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5pPr>
      <a:lvl6pPr marL="457200" algn="ctr" rtl="0" fontAlgn="base">
        <a:spcBef>
          <a:spcPct val="0"/>
        </a:spcBef>
        <a:spcAft>
          <a:spcPct val="0"/>
        </a:spcAft>
        <a:defRPr sz="4200">
          <a:solidFill>
            <a:schemeClr val="tx1"/>
          </a:solidFill>
          <a:latin typeface="+mn-lt"/>
          <a:ea typeface="+mn-ea"/>
          <a:cs typeface="+mn-cs"/>
          <a:sym typeface="Baskerville Italic" charset="0"/>
        </a:defRPr>
      </a:lvl6pPr>
      <a:lvl7pPr marL="914400" algn="ctr" rtl="0" fontAlgn="base">
        <a:spcBef>
          <a:spcPct val="0"/>
        </a:spcBef>
        <a:spcAft>
          <a:spcPct val="0"/>
        </a:spcAft>
        <a:defRPr sz="4200">
          <a:solidFill>
            <a:schemeClr val="tx1"/>
          </a:solidFill>
          <a:latin typeface="+mn-lt"/>
          <a:ea typeface="+mn-ea"/>
          <a:cs typeface="+mn-cs"/>
          <a:sym typeface="Baskerville Italic" charset="0"/>
        </a:defRPr>
      </a:lvl7pPr>
      <a:lvl8pPr marL="1371600" algn="ctr" rtl="0" fontAlgn="base">
        <a:spcBef>
          <a:spcPct val="0"/>
        </a:spcBef>
        <a:spcAft>
          <a:spcPct val="0"/>
        </a:spcAft>
        <a:defRPr sz="4200">
          <a:solidFill>
            <a:schemeClr val="tx1"/>
          </a:solidFill>
          <a:latin typeface="+mn-lt"/>
          <a:ea typeface="+mn-ea"/>
          <a:cs typeface="+mn-cs"/>
          <a:sym typeface="Baskerville Italic" charset="0"/>
        </a:defRPr>
      </a:lvl8pPr>
      <a:lvl9pPr marL="1828800" algn="ctr" rtl="0" fontAlgn="base">
        <a:spcBef>
          <a:spcPct val="0"/>
        </a:spcBef>
        <a:spcAft>
          <a:spcPct val="0"/>
        </a:spcAft>
        <a:defRPr sz="4200">
          <a:solidFill>
            <a:schemeClr val="tx1"/>
          </a:solidFill>
          <a:latin typeface="+mn-lt"/>
          <a:ea typeface="+mn-ea"/>
          <a:cs typeface="+mn-cs"/>
          <a:sym typeface="Baskerville Italic"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0.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40961" name="Rectangle 1"/>
          <p:cNvSpPr>
            <a:spLocks noChangeArrowheads="1"/>
          </p:cNvSpPr>
          <p:nvPr>
            <p:ph type="body" idx="1"/>
          </p:nvPr>
        </p:nvSpPr>
        <p:spPr bwMode="auto">
          <a:xfrm>
            <a:off x="762000" y="723900"/>
            <a:ext cx="11480800" cy="8293100"/>
          </a:xfrm>
          <a:prstGeom prst="rect">
            <a:avLst/>
          </a:prstGeom>
          <a:noFill/>
          <a:ln>
            <a:noFill/>
          </a:ln>
          <a:effectLst>
            <a:outerShdw blurRad="12700" dist="35921" dir="2700000" algn="ctr" rotWithShape="0">
              <a:schemeClr val="bg2">
                <a:alpha val="89998"/>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Palatino" charset="0"/>
              </a:rPr>
              <a:t>Click to edit Master text styles</a:t>
            </a:r>
          </a:p>
          <a:p>
            <a:pPr lvl="1"/>
            <a:r>
              <a:rPr lang="en-US">
                <a:sym typeface="Palatino" charset="0"/>
              </a:rPr>
              <a:t>Second level</a:t>
            </a:r>
          </a:p>
          <a:p>
            <a:pPr lvl="2"/>
            <a:r>
              <a:rPr lang="en-US">
                <a:sym typeface="Palatino" charset="0"/>
              </a:rPr>
              <a:t>Third level</a:t>
            </a:r>
          </a:p>
          <a:p>
            <a:pPr lvl="3"/>
            <a:r>
              <a:rPr lang="en-US">
                <a:sym typeface="Palatino" charset="0"/>
              </a:rPr>
              <a:t>Fourth level</a:t>
            </a:r>
          </a:p>
          <a:p>
            <a:pPr lvl="4"/>
            <a:r>
              <a:rPr lang="en-US">
                <a:sym typeface="Palatino" charset="0"/>
              </a:rPr>
              <a:t>Fifth level</a:t>
            </a:r>
          </a:p>
        </p:txBody>
      </p:sp>
    </p:spTree>
  </p:cSld>
  <p:clrMap bg1="lt1" tx1="dk1" bg2="lt2" tx2="dk2" accent1="accent1" accent2="accent2" accent3="accent3" accent4="accent4" accent5="accent5" accent6="accent6" hlink="hlink" folHlink="folHlink"/>
  <p:sldLayoutIdLst>
    <p:sldLayoutId id="2147484127" r:id="rId1"/>
    <p:sldLayoutId id="2147484128" r:id="rId2"/>
    <p:sldLayoutId id="2147484129" r:id="rId3"/>
    <p:sldLayoutId id="2147484130" r:id="rId4"/>
    <p:sldLayoutId id="2147484131" r:id="rId5"/>
    <p:sldLayoutId id="2147484132" r:id="rId6"/>
    <p:sldLayoutId id="2147484133" r:id="rId7"/>
    <p:sldLayoutId id="2147484134" r:id="rId8"/>
    <p:sldLayoutId id="2147484135" r:id="rId9"/>
    <p:sldLayoutId id="2147484136" r:id="rId10"/>
    <p:sldLayoutId id="2147484137" r:id="rId11"/>
  </p:sldLayoutIdLst>
  <p:transition/>
  <p:txStyles>
    <p:titleStyle>
      <a:lvl1pPr algn="ctr" rtl="0" eaLnBrk="0" fontAlgn="base" hangingPunct="0">
        <a:spcBef>
          <a:spcPct val="0"/>
        </a:spcBef>
        <a:spcAft>
          <a:spcPct val="0"/>
        </a:spcAft>
        <a:defRPr sz="6400">
          <a:solidFill>
            <a:schemeClr val="tx1"/>
          </a:solidFill>
          <a:effectLst>
            <a:outerShdw blurRad="38100" dist="38100" dir="2700000" algn="tl">
              <a:srgbClr val="000000"/>
            </a:outerShdw>
          </a:effectLst>
          <a:latin typeface="+mj-lt"/>
          <a:ea typeface="+mj-ea"/>
          <a:cs typeface="+mj-cs"/>
          <a:sym typeface="Baskerville" charset="0"/>
        </a:defRPr>
      </a:lvl1pPr>
      <a:lvl2pPr algn="ctr" rtl="0" eaLnBrk="0" fontAlgn="base" hangingPunct="0">
        <a:spcBef>
          <a:spcPct val="0"/>
        </a:spcBef>
        <a:spcAft>
          <a:spcPct val="0"/>
        </a:spcAft>
        <a:defRPr sz="6400">
          <a:solidFill>
            <a:schemeClr val="tx1"/>
          </a:solidFill>
          <a:effectLst>
            <a:outerShdw blurRad="38100" dist="38100" dir="2700000" algn="tl">
              <a:srgbClr val="000000"/>
            </a:outerShdw>
          </a:effectLst>
          <a:latin typeface="Baskerville" charset="0"/>
          <a:ea typeface="ヒラギノ明朝 ProN W3" charset="0"/>
          <a:cs typeface="ヒラギノ明朝 ProN W3" charset="0"/>
          <a:sym typeface="Baskerville" charset="0"/>
        </a:defRPr>
      </a:lvl2pPr>
      <a:lvl3pPr algn="ctr" rtl="0" eaLnBrk="0" fontAlgn="base" hangingPunct="0">
        <a:spcBef>
          <a:spcPct val="0"/>
        </a:spcBef>
        <a:spcAft>
          <a:spcPct val="0"/>
        </a:spcAft>
        <a:defRPr sz="6400">
          <a:solidFill>
            <a:schemeClr val="tx1"/>
          </a:solidFill>
          <a:effectLst>
            <a:outerShdw blurRad="38100" dist="38100" dir="2700000" algn="tl">
              <a:srgbClr val="000000"/>
            </a:outerShdw>
          </a:effectLst>
          <a:latin typeface="Baskerville" charset="0"/>
          <a:ea typeface="ヒラギノ明朝 ProN W3" charset="0"/>
          <a:cs typeface="ヒラギノ明朝 ProN W3" charset="0"/>
          <a:sym typeface="Baskerville" charset="0"/>
        </a:defRPr>
      </a:lvl3pPr>
      <a:lvl4pPr algn="ctr" rtl="0" eaLnBrk="0" fontAlgn="base" hangingPunct="0">
        <a:spcBef>
          <a:spcPct val="0"/>
        </a:spcBef>
        <a:spcAft>
          <a:spcPct val="0"/>
        </a:spcAft>
        <a:defRPr sz="6400">
          <a:solidFill>
            <a:schemeClr val="tx1"/>
          </a:solidFill>
          <a:effectLst>
            <a:outerShdw blurRad="38100" dist="38100" dir="2700000" algn="tl">
              <a:srgbClr val="000000"/>
            </a:outerShdw>
          </a:effectLst>
          <a:latin typeface="Baskerville" charset="0"/>
          <a:ea typeface="ヒラギノ明朝 ProN W3" charset="0"/>
          <a:cs typeface="ヒラギノ明朝 ProN W3" charset="0"/>
          <a:sym typeface="Baskerville" charset="0"/>
        </a:defRPr>
      </a:lvl4pPr>
      <a:lvl5pPr algn="ctr" rtl="0" eaLnBrk="0" fontAlgn="base" hangingPunct="0">
        <a:spcBef>
          <a:spcPct val="0"/>
        </a:spcBef>
        <a:spcAft>
          <a:spcPct val="0"/>
        </a:spcAft>
        <a:defRPr sz="6400">
          <a:solidFill>
            <a:schemeClr val="tx1"/>
          </a:solidFill>
          <a:effectLst>
            <a:outerShdw blurRad="38100" dist="38100" dir="2700000" algn="tl">
              <a:srgbClr val="000000"/>
            </a:outerShdw>
          </a:effectLst>
          <a:latin typeface="Baskerville" charset="0"/>
          <a:ea typeface="ヒラギノ明朝 ProN W3" charset="0"/>
          <a:cs typeface="ヒラギノ明朝 ProN W3" charset="0"/>
          <a:sym typeface="Baskerville" charset="0"/>
        </a:defRPr>
      </a:lvl5pPr>
      <a:lvl6pPr marL="457200" algn="ctr" rtl="0" fontAlgn="base">
        <a:spcBef>
          <a:spcPct val="0"/>
        </a:spcBef>
        <a:spcAft>
          <a:spcPct val="0"/>
        </a:spcAft>
        <a:defRPr sz="6400">
          <a:solidFill>
            <a:schemeClr val="tx1"/>
          </a:solidFill>
          <a:effectLst>
            <a:outerShdw blurRad="38100" dist="38100" dir="2700000" algn="tl">
              <a:srgbClr val="000000"/>
            </a:outerShdw>
          </a:effectLst>
          <a:latin typeface="Baskerville" charset="0"/>
          <a:ea typeface="ヒラギノ明朝 ProN W3" charset="0"/>
          <a:cs typeface="ヒラギノ明朝 ProN W3" charset="0"/>
          <a:sym typeface="Baskerville" charset="0"/>
        </a:defRPr>
      </a:lvl6pPr>
      <a:lvl7pPr marL="914400" algn="ctr" rtl="0" fontAlgn="base">
        <a:spcBef>
          <a:spcPct val="0"/>
        </a:spcBef>
        <a:spcAft>
          <a:spcPct val="0"/>
        </a:spcAft>
        <a:defRPr sz="6400">
          <a:solidFill>
            <a:schemeClr val="tx1"/>
          </a:solidFill>
          <a:effectLst>
            <a:outerShdw blurRad="38100" dist="38100" dir="2700000" algn="tl">
              <a:srgbClr val="000000"/>
            </a:outerShdw>
          </a:effectLst>
          <a:latin typeface="Baskerville" charset="0"/>
          <a:ea typeface="ヒラギノ明朝 ProN W3" charset="0"/>
          <a:cs typeface="ヒラギノ明朝 ProN W3" charset="0"/>
          <a:sym typeface="Baskerville" charset="0"/>
        </a:defRPr>
      </a:lvl7pPr>
      <a:lvl8pPr marL="1371600" algn="ctr" rtl="0" fontAlgn="base">
        <a:spcBef>
          <a:spcPct val="0"/>
        </a:spcBef>
        <a:spcAft>
          <a:spcPct val="0"/>
        </a:spcAft>
        <a:defRPr sz="6400">
          <a:solidFill>
            <a:schemeClr val="tx1"/>
          </a:solidFill>
          <a:effectLst>
            <a:outerShdw blurRad="38100" dist="38100" dir="2700000" algn="tl">
              <a:srgbClr val="000000"/>
            </a:outerShdw>
          </a:effectLst>
          <a:latin typeface="Baskerville" charset="0"/>
          <a:ea typeface="ヒラギノ明朝 ProN W3" charset="0"/>
          <a:cs typeface="ヒラギノ明朝 ProN W3" charset="0"/>
          <a:sym typeface="Baskerville" charset="0"/>
        </a:defRPr>
      </a:lvl8pPr>
      <a:lvl9pPr marL="1828800" algn="ctr" rtl="0" fontAlgn="base">
        <a:spcBef>
          <a:spcPct val="0"/>
        </a:spcBef>
        <a:spcAft>
          <a:spcPct val="0"/>
        </a:spcAft>
        <a:defRPr sz="6400">
          <a:solidFill>
            <a:schemeClr val="tx1"/>
          </a:solidFill>
          <a:effectLst>
            <a:outerShdw blurRad="38100" dist="38100" dir="2700000" algn="tl">
              <a:srgbClr val="000000"/>
            </a:outerShdw>
          </a:effectLst>
          <a:latin typeface="Baskerville" charset="0"/>
          <a:ea typeface="ヒラギノ明朝 ProN W3" charset="0"/>
          <a:cs typeface="ヒラギノ明朝 ProN W3" charset="0"/>
          <a:sym typeface="Baskerville" charset="0"/>
        </a:defRPr>
      </a:lvl9pPr>
    </p:titleStyle>
    <p:bodyStyle>
      <a:lvl1pPr marL="838200" indent="-571500" algn="l" rtl="0" eaLnBrk="0" fontAlgn="base" hangingPunct="0">
        <a:spcBef>
          <a:spcPts val="5000"/>
        </a:spcBef>
        <a:spcAft>
          <a:spcPct val="0"/>
        </a:spcAft>
        <a:buSzPct val="54000"/>
        <a:buChar char="•"/>
        <a:defRPr sz="4200">
          <a:solidFill>
            <a:srgbClr val="17040A"/>
          </a:solidFill>
          <a:latin typeface="+mn-lt"/>
          <a:ea typeface="+mn-ea"/>
          <a:cs typeface="+mn-cs"/>
          <a:sym typeface="Palatino" charset="0"/>
        </a:defRPr>
      </a:lvl1pPr>
      <a:lvl2pPr marL="1282700" indent="-571500" algn="l" rtl="0" eaLnBrk="0" fontAlgn="base" hangingPunct="0">
        <a:spcBef>
          <a:spcPts val="5000"/>
        </a:spcBef>
        <a:spcAft>
          <a:spcPct val="0"/>
        </a:spcAft>
        <a:buSzPct val="54000"/>
        <a:buChar char="•"/>
        <a:defRPr sz="4200">
          <a:solidFill>
            <a:srgbClr val="17040A"/>
          </a:solidFill>
          <a:latin typeface="+mn-lt"/>
          <a:ea typeface="+mn-ea"/>
          <a:cs typeface="+mn-cs"/>
          <a:sym typeface="Palatino" charset="0"/>
        </a:defRPr>
      </a:lvl2pPr>
      <a:lvl3pPr marL="1727200" indent="-571500" algn="l" rtl="0" eaLnBrk="0" fontAlgn="base" hangingPunct="0">
        <a:spcBef>
          <a:spcPts val="5000"/>
        </a:spcBef>
        <a:spcAft>
          <a:spcPct val="0"/>
        </a:spcAft>
        <a:buSzPct val="54000"/>
        <a:buChar char="•"/>
        <a:defRPr sz="4200">
          <a:solidFill>
            <a:srgbClr val="17040A"/>
          </a:solidFill>
          <a:latin typeface="+mn-lt"/>
          <a:ea typeface="+mn-ea"/>
          <a:cs typeface="+mn-cs"/>
          <a:sym typeface="Palatino" charset="0"/>
        </a:defRPr>
      </a:lvl3pPr>
      <a:lvl4pPr marL="2171700" indent="-571500" algn="l" rtl="0" eaLnBrk="0" fontAlgn="base" hangingPunct="0">
        <a:spcBef>
          <a:spcPts val="5000"/>
        </a:spcBef>
        <a:spcAft>
          <a:spcPct val="0"/>
        </a:spcAft>
        <a:buSzPct val="54000"/>
        <a:buChar char="•"/>
        <a:defRPr sz="4200">
          <a:solidFill>
            <a:srgbClr val="17040A"/>
          </a:solidFill>
          <a:latin typeface="+mn-lt"/>
          <a:ea typeface="+mn-ea"/>
          <a:cs typeface="+mn-cs"/>
          <a:sym typeface="Palatino" charset="0"/>
        </a:defRPr>
      </a:lvl4pPr>
      <a:lvl5pPr marL="2616200" indent="-571500" algn="l" rtl="0" eaLnBrk="0" fontAlgn="base" hangingPunct="0">
        <a:spcBef>
          <a:spcPts val="5000"/>
        </a:spcBef>
        <a:spcAft>
          <a:spcPct val="0"/>
        </a:spcAft>
        <a:buSzPct val="54000"/>
        <a:buChar char="•"/>
        <a:defRPr sz="4200">
          <a:solidFill>
            <a:srgbClr val="17040A"/>
          </a:solidFill>
          <a:latin typeface="+mn-lt"/>
          <a:ea typeface="+mn-ea"/>
          <a:cs typeface="+mn-cs"/>
          <a:sym typeface="Palatino" charset="0"/>
        </a:defRPr>
      </a:lvl5pPr>
      <a:lvl6pPr marL="3073400" indent="-571500" algn="l" rtl="0" fontAlgn="base">
        <a:spcBef>
          <a:spcPts val="5000"/>
        </a:spcBef>
        <a:spcAft>
          <a:spcPct val="0"/>
        </a:spcAft>
        <a:buSzPct val="54000"/>
        <a:buChar char="•"/>
        <a:defRPr sz="4200">
          <a:solidFill>
            <a:srgbClr val="17040A"/>
          </a:solidFill>
          <a:latin typeface="+mn-lt"/>
          <a:ea typeface="+mn-ea"/>
          <a:cs typeface="+mn-cs"/>
          <a:sym typeface="Palatino" charset="0"/>
        </a:defRPr>
      </a:lvl6pPr>
      <a:lvl7pPr marL="3530600" indent="-571500" algn="l" rtl="0" fontAlgn="base">
        <a:spcBef>
          <a:spcPts val="5000"/>
        </a:spcBef>
        <a:spcAft>
          <a:spcPct val="0"/>
        </a:spcAft>
        <a:buSzPct val="54000"/>
        <a:buChar char="•"/>
        <a:defRPr sz="4200">
          <a:solidFill>
            <a:srgbClr val="17040A"/>
          </a:solidFill>
          <a:latin typeface="+mn-lt"/>
          <a:ea typeface="+mn-ea"/>
          <a:cs typeface="+mn-cs"/>
          <a:sym typeface="Palatino" charset="0"/>
        </a:defRPr>
      </a:lvl7pPr>
      <a:lvl8pPr marL="3987800" indent="-571500" algn="l" rtl="0" fontAlgn="base">
        <a:spcBef>
          <a:spcPts val="5000"/>
        </a:spcBef>
        <a:spcAft>
          <a:spcPct val="0"/>
        </a:spcAft>
        <a:buSzPct val="54000"/>
        <a:buChar char="•"/>
        <a:defRPr sz="4200">
          <a:solidFill>
            <a:srgbClr val="17040A"/>
          </a:solidFill>
          <a:latin typeface="+mn-lt"/>
          <a:ea typeface="+mn-ea"/>
          <a:cs typeface="+mn-cs"/>
          <a:sym typeface="Palatino" charset="0"/>
        </a:defRPr>
      </a:lvl8pPr>
      <a:lvl9pPr marL="4445000" indent="-571500" algn="l" rtl="0" fontAlgn="base">
        <a:spcBef>
          <a:spcPts val="5000"/>
        </a:spcBef>
        <a:spcAft>
          <a:spcPct val="0"/>
        </a:spcAft>
        <a:buSzPct val="54000"/>
        <a:buChar char="•"/>
        <a:defRPr sz="4200">
          <a:solidFill>
            <a:srgbClr val="17040A"/>
          </a:solidFill>
          <a:latin typeface="+mn-lt"/>
          <a:ea typeface="+mn-ea"/>
          <a:cs typeface="+mn-cs"/>
          <a:sym typeface="Palatino"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41985" name="Rectangle 1"/>
          <p:cNvSpPr>
            <a:spLocks noChangeArrowheads="1"/>
          </p:cNvSpPr>
          <p:nvPr>
            <p:ph type="title"/>
          </p:nvPr>
        </p:nvSpPr>
        <p:spPr bwMode="auto">
          <a:xfrm>
            <a:off x="762000" y="3606800"/>
            <a:ext cx="11480800" cy="2540000"/>
          </a:xfrm>
          <a:prstGeom prst="rect">
            <a:avLst/>
          </a:prstGeom>
          <a:noFill/>
          <a:ln>
            <a:noFill/>
          </a:ln>
          <a:effectLst>
            <a:outerShdw blurRad="25400" dist="35921" dir="2700000" algn="ctr" rotWithShape="0">
              <a:schemeClr val="bg2">
                <a:alpha val="89998"/>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Palatino" charset="0"/>
              </a:rPr>
              <a:t>Click to edit Master title style</a:t>
            </a:r>
          </a:p>
        </p:txBody>
      </p:sp>
    </p:spTree>
  </p:cSld>
  <p:clrMap bg1="lt1" tx1="dk1" bg2="lt2" tx2="dk2" accent1="accent1" accent2="accent2" accent3="accent3" accent4="accent4" accent5="accent5" accent6="accent6" hlink="hlink" folHlink="folHlink"/>
  <p:sldLayoutIdLst>
    <p:sldLayoutId id="2147484138" r:id="rId1"/>
    <p:sldLayoutId id="2147484139" r:id="rId2"/>
    <p:sldLayoutId id="2147484140" r:id="rId3"/>
    <p:sldLayoutId id="2147484141" r:id="rId4"/>
    <p:sldLayoutId id="2147484142" r:id="rId5"/>
    <p:sldLayoutId id="2147484143" r:id="rId6"/>
    <p:sldLayoutId id="2147484144" r:id="rId7"/>
    <p:sldLayoutId id="2147484145" r:id="rId8"/>
    <p:sldLayoutId id="2147484146" r:id="rId9"/>
    <p:sldLayoutId id="2147484147" r:id="rId10"/>
    <p:sldLayoutId id="2147484148" r:id="rId11"/>
  </p:sldLayoutIdLst>
  <p:transition/>
  <p:txStyles>
    <p:titleStyle>
      <a:lvl1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mj-lt"/>
          <a:ea typeface="+mj-ea"/>
          <a:cs typeface="+mj-cs"/>
          <a:sym typeface="Palatino" charset="0"/>
        </a:defRPr>
      </a:lvl1pPr>
      <a:lvl2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2pPr>
      <a:lvl3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3pPr>
      <a:lvl4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4pPr>
      <a:lvl5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5pPr>
      <a:lvl6pPr marL="4572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6pPr>
      <a:lvl7pPr marL="9144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7pPr>
      <a:lvl8pPr marL="13716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8pPr>
      <a:lvl9pPr marL="18288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9pPr>
    </p:titleStyle>
    <p:bodyStyle>
      <a:lvl1pPr marL="342900" indent="-342900" algn="ctr" rtl="0" eaLnBrk="0" fontAlgn="base" hangingPunct="0">
        <a:spcBef>
          <a:spcPct val="0"/>
        </a:spcBef>
        <a:spcAft>
          <a:spcPct val="0"/>
        </a:spcAft>
        <a:defRPr sz="4200">
          <a:solidFill>
            <a:schemeClr val="tx1"/>
          </a:solidFill>
          <a:latin typeface="+mn-lt"/>
          <a:ea typeface="+mn-ea"/>
          <a:cs typeface="+mn-cs"/>
          <a:sym typeface="Baskerville Italic" charset="0"/>
        </a:defRPr>
      </a:lvl1pPr>
      <a:lvl2pPr marL="742950" indent="-285750" algn="ctr" rtl="0" eaLnBrk="0" fontAlgn="base" hangingPunct="0">
        <a:spcBef>
          <a:spcPct val="0"/>
        </a:spcBef>
        <a:spcAft>
          <a:spcPct val="0"/>
        </a:spcAft>
        <a:defRPr sz="4200">
          <a:solidFill>
            <a:schemeClr val="tx1"/>
          </a:solidFill>
          <a:latin typeface="+mn-lt"/>
          <a:ea typeface="+mn-ea"/>
          <a:cs typeface="+mn-cs"/>
          <a:sym typeface="Baskerville Italic" charset="0"/>
        </a:defRPr>
      </a:lvl2pPr>
      <a:lvl3pPr marL="11430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3pPr>
      <a:lvl4pPr marL="16002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4pPr>
      <a:lvl5pPr marL="20574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5pPr>
      <a:lvl6pPr marL="457200" algn="ctr" rtl="0" fontAlgn="base">
        <a:spcBef>
          <a:spcPct val="0"/>
        </a:spcBef>
        <a:spcAft>
          <a:spcPct val="0"/>
        </a:spcAft>
        <a:defRPr sz="4200">
          <a:solidFill>
            <a:schemeClr val="tx1"/>
          </a:solidFill>
          <a:latin typeface="+mn-lt"/>
          <a:ea typeface="+mn-ea"/>
          <a:cs typeface="+mn-cs"/>
          <a:sym typeface="Baskerville Italic" charset="0"/>
        </a:defRPr>
      </a:lvl6pPr>
      <a:lvl7pPr marL="914400" algn="ctr" rtl="0" fontAlgn="base">
        <a:spcBef>
          <a:spcPct val="0"/>
        </a:spcBef>
        <a:spcAft>
          <a:spcPct val="0"/>
        </a:spcAft>
        <a:defRPr sz="4200">
          <a:solidFill>
            <a:schemeClr val="tx1"/>
          </a:solidFill>
          <a:latin typeface="+mn-lt"/>
          <a:ea typeface="+mn-ea"/>
          <a:cs typeface="+mn-cs"/>
          <a:sym typeface="Baskerville Italic" charset="0"/>
        </a:defRPr>
      </a:lvl7pPr>
      <a:lvl8pPr marL="1371600" algn="ctr" rtl="0" fontAlgn="base">
        <a:spcBef>
          <a:spcPct val="0"/>
        </a:spcBef>
        <a:spcAft>
          <a:spcPct val="0"/>
        </a:spcAft>
        <a:defRPr sz="4200">
          <a:solidFill>
            <a:schemeClr val="tx1"/>
          </a:solidFill>
          <a:latin typeface="+mn-lt"/>
          <a:ea typeface="+mn-ea"/>
          <a:cs typeface="+mn-cs"/>
          <a:sym typeface="Baskerville Italic" charset="0"/>
        </a:defRPr>
      </a:lvl8pPr>
      <a:lvl9pPr marL="1828800" algn="ctr" rtl="0" fontAlgn="base">
        <a:spcBef>
          <a:spcPct val="0"/>
        </a:spcBef>
        <a:spcAft>
          <a:spcPct val="0"/>
        </a:spcAft>
        <a:defRPr sz="4200">
          <a:solidFill>
            <a:schemeClr val="tx1"/>
          </a:solidFill>
          <a:latin typeface="+mn-lt"/>
          <a:ea typeface="+mn-ea"/>
          <a:cs typeface="+mn-cs"/>
          <a:sym typeface="Baskerville Italic"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43009" name="Rectangle 1"/>
          <p:cNvSpPr>
            <a:spLocks noChangeArrowheads="1"/>
          </p:cNvSpPr>
          <p:nvPr>
            <p:ph type="title"/>
          </p:nvPr>
        </p:nvSpPr>
        <p:spPr bwMode="auto">
          <a:xfrm>
            <a:off x="762000" y="3606800"/>
            <a:ext cx="11480800" cy="2540000"/>
          </a:xfrm>
          <a:prstGeom prst="rect">
            <a:avLst/>
          </a:prstGeom>
          <a:noFill/>
          <a:ln>
            <a:noFill/>
          </a:ln>
          <a:effectLst>
            <a:outerShdw blurRad="25400" dist="35921" dir="2700000" algn="ctr" rotWithShape="0">
              <a:schemeClr val="bg2">
                <a:alpha val="89998"/>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Palatino" charset="0"/>
              </a:rPr>
              <a:t>Click to edit Master title style</a:t>
            </a:r>
          </a:p>
        </p:txBody>
      </p:sp>
    </p:spTree>
  </p:cSld>
  <p:clrMap bg1="lt1" tx1="dk1" bg2="lt2" tx2="dk2" accent1="accent1" accent2="accent2" accent3="accent3" accent4="accent4" accent5="accent5" accent6="accent6" hlink="hlink" folHlink="folHlink"/>
  <p:sldLayoutIdLst>
    <p:sldLayoutId id="2147484149" r:id="rId1"/>
    <p:sldLayoutId id="2147484150" r:id="rId2"/>
    <p:sldLayoutId id="2147484151" r:id="rId3"/>
    <p:sldLayoutId id="2147484152" r:id="rId4"/>
    <p:sldLayoutId id="2147484153" r:id="rId5"/>
    <p:sldLayoutId id="2147484154" r:id="rId6"/>
    <p:sldLayoutId id="2147484155" r:id="rId7"/>
    <p:sldLayoutId id="2147484156" r:id="rId8"/>
    <p:sldLayoutId id="2147484157" r:id="rId9"/>
    <p:sldLayoutId id="2147484158" r:id="rId10"/>
    <p:sldLayoutId id="2147484159" r:id="rId11"/>
  </p:sldLayoutIdLst>
  <p:transition/>
  <p:txStyles>
    <p:titleStyle>
      <a:lvl1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mj-lt"/>
          <a:ea typeface="+mj-ea"/>
          <a:cs typeface="+mj-cs"/>
          <a:sym typeface="Palatino" charset="0"/>
        </a:defRPr>
      </a:lvl1pPr>
      <a:lvl2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2pPr>
      <a:lvl3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3pPr>
      <a:lvl4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4pPr>
      <a:lvl5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5pPr>
      <a:lvl6pPr marL="4572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6pPr>
      <a:lvl7pPr marL="9144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7pPr>
      <a:lvl8pPr marL="13716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8pPr>
      <a:lvl9pPr marL="18288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9pPr>
    </p:titleStyle>
    <p:bodyStyle>
      <a:lvl1pPr marL="342900" indent="-342900" algn="ctr" rtl="0" eaLnBrk="0" fontAlgn="base" hangingPunct="0">
        <a:spcBef>
          <a:spcPct val="0"/>
        </a:spcBef>
        <a:spcAft>
          <a:spcPct val="0"/>
        </a:spcAft>
        <a:defRPr sz="4200">
          <a:solidFill>
            <a:schemeClr val="tx1"/>
          </a:solidFill>
          <a:latin typeface="+mn-lt"/>
          <a:ea typeface="+mn-ea"/>
          <a:cs typeface="+mn-cs"/>
          <a:sym typeface="Baskerville Italic" charset="0"/>
        </a:defRPr>
      </a:lvl1pPr>
      <a:lvl2pPr marL="742950" indent="-285750" algn="ctr" rtl="0" eaLnBrk="0" fontAlgn="base" hangingPunct="0">
        <a:spcBef>
          <a:spcPct val="0"/>
        </a:spcBef>
        <a:spcAft>
          <a:spcPct val="0"/>
        </a:spcAft>
        <a:defRPr sz="4200">
          <a:solidFill>
            <a:schemeClr val="tx1"/>
          </a:solidFill>
          <a:latin typeface="+mn-lt"/>
          <a:ea typeface="+mn-ea"/>
          <a:cs typeface="+mn-cs"/>
          <a:sym typeface="Baskerville Italic" charset="0"/>
        </a:defRPr>
      </a:lvl2pPr>
      <a:lvl3pPr marL="11430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3pPr>
      <a:lvl4pPr marL="16002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4pPr>
      <a:lvl5pPr marL="20574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5pPr>
      <a:lvl6pPr marL="457200" algn="ctr" rtl="0" fontAlgn="base">
        <a:spcBef>
          <a:spcPct val="0"/>
        </a:spcBef>
        <a:spcAft>
          <a:spcPct val="0"/>
        </a:spcAft>
        <a:defRPr sz="4200">
          <a:solidFill>
            <a:schemeClr val="tx1"/>
          </a:solidFill>
          <a:latin typeface="+mn-lt"/>
          <a:ea typeface="+mn-ea"/>
          <a:cs typeface="+mn-cs"/>
          <a:sym typeface="Baskerville Italic" charset="0"/>
        </a:defRPr>
      </a:lvl6pPr>
      <a:lvl7pPr marL="914400" algn="ctr" rtl="0" fontAlgn="base">
        <a:spcBef>
          <a:spcPct val="0"/>
        </a:spcBef>
        <a:spcAft>
          <a:spcPct val="0"/>
        </a:spcAft>
        <a:defRPr sz="4200">
          <a:solidFill>
            <a:schemeClr val="tx1"/>
          </a:solidFill>
          <a:latin typeface="+mn-lt"/>
          <a:ea typeface="+mn-ea"/>
          <a:cs typeface="+mn-cs"/>
          <a:sym typeface="Baskerville Italic" charset="0"/>
        </a:defRPr>
      </a:lvl7pPr>
      <a:lvl8pPr marL="1371600" algn="ctr" rtl="0" fontAlgn="base">
        <a:spcBef>
          <a:spcPct val="0"/>
        </a:spcBef>
        <a:spcAft>
          <a:spcPct val="0"/>
        </a:spcAft>
        <a:defRPr sz="4200">
          <a:solidFill>
            <a:schemeClr val="tx1"/>
          </a:solidFill>
          <a:latin typeface="+mn-lt"/>
          <a:ea typeface="+mn-ea"/>
          <a:cs typeface="+mn-cs"/>
          <a:sym typeface="Baskerville Italic" charset="0"/>
        </a:defRPr>
      </a:lvl8pPr>
      <a:lvl9pPr marL="1828800" algn="ctr" rtl="0" fontAlgn="base">
        <a:spcBef>
          <a:spcPct val="0"/>
        </a:spcBef>
        <a:spcAft>
          <a:spcPct val="0"/>
        </a:spcAft>
        <a:defRPr sz="4200">
          <a:solidFill>
            <a:schemeClr val="tx1"/>
          </a:solidFill>
          <a:latin typeface="+mn-lt"/>
          <a:ea typeface="+mn-ea"/>
          <a:cs typeface="+mn-cs"/>
          <a:sym typeface="Baskerville Italic"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3.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44033" name="Rectangle 1"/>
          <p:cNvSpPr>
            <a:spLocks noChangeArrowheads="1"/>
          </p:cNvSpPr>
          <p:nvPr>
            <p:ph type="title"/>
          </p:nvPr>
        </p:nvSpPr>
        <p:spPr bwMode="auto">
          <a:xfrm>
            <a:off x="762000" y="3606800"/>
            <a:ext cx="11480800" cy="2540000"/>
          </a:xfrm>
          <a:prstGeom prst="rect">
            <a:avLst/>
          </a:prstGeom>
          <a:noFill/>
          <a:ln>
            <a:noFill/>
          </a:ln>
          <a:effectLst>
            <a:outerShdw blurRad="25400" dist="35921" dir="2700000" algn="ctr" rotWithShape="0">
              <a:schemeClr val="bg2">
                <a:alpha val="89998"/>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Palatino" charset="0"/>
              </a:rPr>
              <a:t>Click to edit Master title style</a:t>
            </a:r>
          </a:p>
        </p:txBody>
      </p:sp>
    </p:spTree>
  </p:cSld>
  <p:clrMap bg1="lt1" tx1="dk1" bg2="lt2" tx2="dk2" accent1="accent1" accent2="accent2" accent3="accent3" accent4="accent4" accent5="accent5" accent6="accent6" hlink="hlink" folHlink="folHlink"/>
  <p:sldLayoutIdLst>
    <p:sldLayoutId id="2147484160" r:id="rId1"/>
    <p:sldLayoutId id="2147484161" r:id="rId2"/>
    <p:sldLayoutId id="2147484162" r:id="rId3"/>
    <p:sldLayoutId id="2147484163" r:id="rId4"/>
    <p:sldLayoutId id="2147484164" r:id="rId5"/>
    <p:sldLayoutId id="2147484165" r:id="rId6"/>
    <p:sldLayoutId id="2147484166" r:id="rId7"/>
    <p:sldLayoutId id="2147484167" r:id="rId8"/>
    <p:sldLayoutId id="2147484168" r:id="rId9"/>
    <p:sldLayoutId id="2147484169" r:id="rId10"/>
    <p:sldLayoutId id="2147484170" r:id="rId11"/>
  </p:sldLayoutIdLst>
  <p:transition/>
  <p:txStyles>
    <p:titleStyle>
      <a:lvl1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mj-lt"/>
          <a:ea typeface="+mj-ea"/>
          <a:cs typeface="+mj-cs"/>
          <a:sym typeface="Palatino" charset="0"/>
        </a:defRPr>
      </a:lvl1pPr>
      <a:lvl2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2pPr>
      <a:lvl3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3pPr>
      <a:lvl4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4pPr>
      <a:lvl5pPr algn="ctr" rtl="0" eaLnBrk="0" fontAlgn="base" hangingPunct="0">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5pPr>
      <a:lvl6pPr marL="4572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6pPr>
      <a:lvl7pPr marL="9144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7pPr>
      <a:lvl8pPr marL="13716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8pPr>
      <a:lvl9pPr marL="1828800" algn="ctr" rtl="0" fontAlgn="base">
        <a:spcBef>
          <a:spcPct val="0"/>
        </a:spcBef>
        <a:spcAft>
          <a:spcPct val="0"/>
        </a:spcAft>
        <a:defRPr sz="9600">
          <a:solidFill>
            <a:srgbClr val="201217"/>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9pPr>
    </p:titleStyle>
    <p:bodyStyle>
      <a:lvl1pPr marL="342900" indent="-342900" algn="ctr" rtl="0" eaLnBrk="0" fontAlgn="base" hangingPunct="0">
        <a:spcBef>
          <a:spcPct val="0"/>
        </a:spcBef>
        <a:spcAft>
          <a:spcPct val="0"/>
        </a:spcAft>
        <a:defRPr sz="4200">
          <a:solidFill>
            <a:schemeClr val="tx1"/>
          </a:solidFill>
          <a:latin typeface="+mn-lt"/>
          <a:ea typeface="+mn-ea"/>
          <a:cs typeface="+mn-cs"/>
          <a:sym typeface="Baskerville Italic" charset="0"/>
        </a:defRPr>
      </a:lvl1pPr>
      <a:lvl2pPr marL="742950" indent="-285750" algn="ctr" rtl="0" eaLnBrk="0" fontAlgn="base" hangingPunct="0">
        <a:spcBef>
          <a:spcPct val="0"/>
        </a:spcBef>
        <a:spcAft>
          <a:spcPct val="0"/>
        </a:spcAft>
        <a:defRPr sz="4200">
          <a:solidFill>
            <a:schemeClr val="tx1"/>
          </a:solidFill>
          <a:latin typeface="+mn-lt"/>
          <a:ea typeface="+mn-ea"/>
          <a:cs typeface="+mn-cs"/>
          <a:sym typeface="Baskerville Italic" charset="0"/>
        </a:defRPr>
      </a:lvl2pPr>
      <a:lvl3pPr marL="11430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3pPr>
      <a:lvl4pPr marL="16002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4pPr>
      <a:lvl5pPr marL="2057400" indent="-228600" algn="ctr" rtl="0" eaLnBrk="0" fontAlgn="base" hangingPunct="0">
        <a:spcBef>
          <a:spcPct val="0"/>
        </a:spcBef>
        <a:spcAft>
          <a:spcPct val="0"/>
        </a:spcAft>
        <a:defRPr sz="4200">
          <a:solidFill>
            <a:schemeClr val="tx1"/>
          </a:solidFill>
          <a:latin typeface="+mn-lt"/>
          <a:ea typeface="+mn-ea"/>
          <a:cs typeface="+mn-cs"/>
          <a:sym typeface="Baskerville Italic" charset="0"/>
        </a:defRPr>
      </a:lvl5pPr>
      <a:lvl6pPr marL="457200" algn="ctr" rtl="0" fontAlgn="base">
        <a:spcBef>
          <a:spcPct val="0"/>
        </a:spcBef>
        <a:spcAft>
          <a:spcPct val="0"/>
        </a:spcAft>
        <a:defRPr sz="4200">
          <a:solidFill>
            <a:schemeClr val="tx1"/>
          </a:solidFill>
          <a:latin typeface="+mn-lt"/>
          <a:ea typeface="+mn-ea"/>
          <a:cs typeface="+mn-cs"/>
          <a:sym typeface="Baskerville Italic" charset="0"/>
        </a:defRPr>
      </a:lvl6pPr>
      <a:lvl7pPr marL="914400" algn="ctr" rtl="0" fontAlgn="base">
        <a:spcBef>
          <a:spcPct val="0"/>
        </a:spcBef>
        <a:spcAft>
          <a:spcPct val="0"/>
        </a:spcAft>
        <a:defRPr sz="4200">
          <a:solidFill>
            <a:schemeClr val="tx1"/>
          </a:solidFill>
          <a:latin typeface="+mn-lt"/>
          <a:ea typeface="+mn-ea"/>
          <a:cs typeface="+mn-cs"/>
          <a:sym typeface="Baskerville Italic" charset="0"/>
        </a:defRPr>
      </a:lvl7pPr>
      <a:lvl8pPr marL="1371600" algn="ctr" rtl="0" fontAlgn="base">
        <a:spcBef>
          <a:spcPct val="0"/>
        </a:spcBef>
        <a:spcAft>
          <a:spcPct val="0"/>
        </a:spcAft>
        <a:defRPr sz="4200">
          <a:solidFill>
            <a:schemeClr val="tx1"/>
          </a:solidFill>
          <a:latin typeface="+mn-lt"/>
          <a:ea typeface="+mn-ea"/>
          <a:cs typeface="+mn-cs"/>
          <a:sym typeface="Baskerville Italic" charset="0"/>
        </a:defRPr>
      </a:lvl8pPr>
      <a:lvl9pPr marL="1828800" algn="ctr" rtl="0" fontAlgn="base">
        <a:spcBef>
          <a:spcPct val="0"/>
        </a:spcBef>
        <a:spcAft>
          <a:spcPct val="0"/>
        </a:spcAft>
        <a:defRPr sz="4200">
          <a:solidFill>
            <a:schemeClr val="tx1"/>
          </a:solidFill>
          <a:latin typeface="+mn-lt"/>
          <a:ea typeface="+mn-ea"/>
          <a:cs typeface="+mn-cs"/>
          <a:sym typeface="Baskerville Italic"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4.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45057" name="Rectangle 1"/>
          <p:cNvSpPr>
            <a:spLocks noChangeArrowheads="1"/>
          </p:cNvSpPr>
          <p:nvPr>
            <p:ph type="title"/>
          </p:nvPr>
        </p:nvSpPr>
        <p:spPr bwMode="auto">
          <a:xfrm>
            <a:off x="1270000" y="1879600"/>
            <a:ext cx="10464800" cy="2603500"/>
          </a:xfrm>
          <a:prstGeom prst="rect">
            <a:avLst/>
          </a:prstGeom>
          <a:noFill/>
          <a:ln>
            <a:noFill/>
          </a:ln>
          <a:effectLst>
            <a:outerShdw blurRad="25400" dist="35921" dir="2700000" algn="ctr" rotWithShape="0">
              <a:schemeClr val="bg2">
                <a:alpha val="89998"/>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50800" tIns="50800" rIns="50800" bIns="50800" numCol="1" anchor="b" anchorCtr="0" compatLnSpc="1">
            <a:prstTxWarp prst="textNoShape">
              <a:avLst/>
            </a:prstTxWarp>
          </a:bodyPr>
          <a:lstStyle/>
          <a:p>
            <a:pPr lvl="0"/>
            <a:r>
              <a:rPr lang="en-US">
                <a:sym typeface="Baskerville" charset="0"/>
              </a:rPr>
              <a:t>Click to edit Master title style</a:t>
            </a:r>
          </a:p>
        </p:txBody>
      </p:sp>
      <p:sp>
        <p:nvSpPr>
          <p:cNvPr id="45058" name="Rectangle 2"/>
          <p:cNvSpPr>
            <a:spLocks noChangeArrowheads="1"/>
          </p:cNvSpPr>
          <p:nvPr>
            <p:ph type="body" idx="1"/>
          </p:nvPr>
        </p:nvSpPr>
        <p:spPr bwMode="auto">
          <a:xfrm>
            <a:off x="1270000" y="5359400"/>
            <a:ext cx="10464800" cy="1854200"/>
          </a:xfrm>
          <a:prstGeom prst="rect">
            <a:avLst/>
          </a:prstGeom>
          <a:noFill/>
          <a:ln>
            <a:noFill/>
          </a:ln>
          <a:effectLst>
            <a:outerShdw blurRad="25400" dist="35921" dir="2700000" algn="ctr" rotWithShape="0">
              <a:schemeClr val="bg2">
                <a:alpha val="89998"/>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50800" tIns="50800" rIns="50800" bIns="50800" numCol="1" anchor="t" anchorCtr="0" compatLnSpc="1">
            <a:prstTxWarp prst="textNoShape">
              <a:avLst/>
            </a:prstTxWarp>
          </a:bodyPr>
          <a:lstStyle/>
          <a:p>
            <a:pPr lvl="0"/>
            <a:r>
              <a:rPr lang="en-US">
                <a:sym typeface="Baskerville Italic" charset="0"/>
              </a:rPr>
              <a:t>Click to edit Master text styles</a:t>
            </a:r>
          </a:p>
          <a:p>
            <a:pPr lvl="1"/>
            <a:r>
              <a:rPr lang="en-US">
                <a:sym typeface="Baskerville Italic" charset="0"/>
              </a:rPr>
              <a:t>Second level</a:t>
            </a:r>
          </a:p>
          <a:p>
            <a:pPr lvl="2"/>
            <a:r>
              <a:rPr lang="en-US">
                <a:sym typeface="Baskerville Italic" charset="0"/>
              </a:rPr>
              <a:t>Third level</a:t>
            </a:r>
          </a:p>
          <a:p>
            <a:pPr lvl="3"/>
            <a:r>
              <a:rPr lang="en-US">
                <a:sym typeface="Baskerville Italic" charset="0"/>
              </a:rPr>
              <a:t>Fourth level</a:t>
            </a:r>
          </a:p>
          <a:p>
            <a:pPr lvl="4"/>
            <a:r>
              <a:rPr lang="en-US">
                <a:sym typeface="Baskerville Italic" charset="0"/>
              </a:rPr>
              <a:t>Fifth level</a:t>
            </a:r>
          </a:p>
        </p:txBody>
      </p:sp>
      <p:pic>
        <p:nvPicPr>
          <p:cNvPr id="45060" name="Picture 3"/>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5511800" y="4699000"/>
            <a:ext cx="19812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4171" r:id="rId1"/>
    <p:sldLayoutId id="2147484172" r:id="rId2"/>
    <p:sldLayoutId id="2147484173" r:id="rId3"/>
    <p:sldLayoutId id="2147484174" r:id="rId4"/>
    <p:sldLayoutId id="2147484175" r:id="rId5"/>
    <p:sldLayoutId id="2147484176" r:id="rId6"/>
    <p:sldLayoutId id="2147484177" r:id="rId7"/>
    <p:sldLayoutId id="2147484178" r:id="rId8"/>
    <p:sldLayoutId id="2147484179" r:id="rId9"/>
    <p:sldLayoutId id="2147484180" r:id="rId10"/>
    <p:sldLayoutId id="2147484181" r:id="rId11"/>
  </p:sldLayoutIdLst>
  <p:transition/>
  <p:txStyles>
    <p:titleStyle>
      <a:lvl1pPr algn="ctr" rtl="0" eaLnBrk="0" fontAlgn="base" hangingPunct="0">
        <a:spcBef>
          <a:spcPct val="0"/>
        </a:spcBef>
        <a:spcAft>
          <a:spcPct val="0"/>
        </a:spcAft>
        <a:defRPr sz="8000">
          <a:solidFill>
            <a:srgbClr val="B0955A"/>
          </a:solidFill>
          <a:effectLst>
            <a:outerShdw blurRad="38100" dist="38100" dir="2700000" algn="tl">
              <a:srgbClr val="000000"/>
            </a:outerShdw>
          </a:effectLst>
          <a:latin typeface="+mj-lt"/>
          <a:ea typeface="+mj-ea"/>
          <a:cs typeface="+mj-cs"/>
          <a:sym typeface="Baskerville" charset="0"/>
        </a:defRPr>
      </a:lvl1pPr>
      <a:lvl2pPr algn="ctr" rtl="0" eaLnBrk="0" fontAlgn="base" hangingPunct="0">
        <a:spcBef>
          <a:spcPct val="0"/>
        </a:spcBef>
        <a:spcAft>
          <a:spcPct val="0"/>
        </a:spcAft>
        <a:defRPr sz="8000">
          <a:solidFill>
            <a:srgbClr val="B0955A"/>
          </a:solidFill>
          <a:effectLst>
            <a:outerShdw blurRad="38100" dist="38100" dir="2700000" algn="tl">
              <a:srgbClr val="000000"/>
            </a:outerShdw>
          </a:effectLst>
          <a:latin typeface="Baskerville" charset="0"/>
          <a:ea typeface="ヒラギノ明朝 ProN W3" charset="0"/>
          <a:cs typeface="ヒラギノ明朝 ProN W3" charset="0"/>
          <a:sym typeface="Baskerville" charset="0"/>
        </a:defRPr>
      </a:lvl2pPr>
      <a:lvl3pPr algn="ctr" rtl="0" eaLnBrk="0" fontAlgn="base" hangingPunct="0">
        <a:spcBef>
          <a:spcPct val="0"/>
        </a:spcBef>
        <a:spcAft>
          <a:spcPct val="0"/>
        </a:spcAft>
        <a:defRPr sz="8000">
          <a:solidFill>
            <a:srgbClr val="B0955A"/>
          </a:solidFill>
          <a:effectLst>
            <a:outerShdw blurRad="38100" dist="38100" dir="2700000" algn="tl">
              <a:srgbClr val="000000"/>
            </a:outerShdw>
          </a:effectLst>
          <a:latin typeface="Baskerville" charset="0"/>
          <a:ea typeface="ヒラギノ明朝 ProN W3" charset="0"/>
          <a:cs typeface="ヒラギノ明朝 ProN W3" charset="0"/>
          <a:sym typeface="Baskerville" charset="0"/>
        </a:defRPr>
      </a:lvl3pPr>
      <a:lvl4pPr algn="ctr" rtl="0" eaLnBrk="0" fontAlgn="base" hangingPunct="0">
        <a:spcBef>
          <a:spcPct val="0"/>
        </a:spcBef>
        <a:spcAft>
          <a:spcPct val="0"/>
        </a:spcAft>
        <a:defRPr sz="8000">
          <a:solidFill>
            <a:srgbClr val="B0955A"/>
          </a:solidFill>
          <a:effectLst>
            <a:outerShdw blurRad="38100" dist="38100" dir="2700000" algn="tl">
              <a:srgbClr val="000000"/>
            </a:outerShdw>
          </a:effectLst>
          <a:latin typeface="Baskerville" charset="0"/>
          <a:ea typeface="ヒラギノ明朝 ProN W3" charset="0"/>
          <a:cs typeface="ヒラギノ明朝 ProN W3" charset="0"/>
          <a:sym typeface="Baskerville" charset="0"/>
        </a:defRPr>
      </a:lvl4pPr>
      <a:lvl5pPr algn="ctr" rtl="0" eaLnBrk="0" fontAlgn="base" hangingPunct="0">
        <a:spcBef>
          <a:spcPct val="0"/>
        </a:spcBef>
        <a:spcAft>
          <a:spcPct val="0"/>
        </a:spcAft>
        <a:defRPr sz="8000">
          <a:solidFill>
            <a:srgbClr val="B0955A"/>
          </a:solidFill>
          <a:effectLst>
            <a:outerShdw blurRad="38100" dist="38100" dir="2700000" algn="tl">
              <a:srgbClr val="000000"/>
            </a:outerShdw>
          </a:effectLst>
          <a:latin typeface="Baskerville" charset="0"/>
          <a:ea typeface="ヒラギノ明朝 ProN W3" charset="0"/>
          <a:cs typeface="ヒラギノ明朝 ProN W3" charset="0"/>
          <a:sym typeface="Baskerville" charset="0"/>
        </a:defRPr>
      </a:lvl5pPr>
      <a:lvl6pPr marL="457200" algn="ctr" rtl="0" fontAlgn="base">
        <a:spcBef>
          <a:spcPct val="0"/>
        </a:spcBef>
        <a:spcAft>
          <a:spcPct val="0"/>
        </a:spcAft>
        <a:defRPr sz="8000">
          <a:solidFill>
            <a:srgbClr val="B0955A"/>
          </a:solidFill>
          <a:effectLst>
            <a:outerShdw blurRad="38100" dist="38100" dir="2700000" algn="tl">
              <a:srgbClr val="000000"/>
            </a:outerShdw>
          </a:effectLst>
          <a:latin typeface="Baskerville" charset="0"/>
          <a:ea typeface="ヒラギノ明朝 ProN W3" charset="0"/>
          <a:cs typeface="ヒラギノ明朝 ProN W3" charset="0"/>
          <a:sym typeface="Baskerville" charset="0"/>
        </a:defRPr>
      </a:lvl6pPr>
      <a:lvl7pPr marL="914400" algn="ctr" rtl="0" fontAlgn="base">
        <a:spcBef>
          <a:spcPct val="0"/>
        </a:spcBef>
        <a:spcAft>
          <a:spcPct val="0"/>
        </a:spcAft>
        <a:defRPr sz="8000">
          <a:solidFill>
            <a:srgbClr val="B0955A"/>
          </a:solidFill>
          <a:effectLst>
            <a:outerShdw blurRad="38100" dist="38100" dir="2700000" algn="tl">
              <a:srgbClr val="000000"/>
            </a:outerShdw>
          </a:effectLst>
          <a:latin typeface="Baskerville" charset="0"/>
          <a:ea typeface="ヒラギノ明朝 ProN W3" charset="0"/>
          <a:cs typeface="ヒラギノ明朝 ProN W3" charset="0"/>
          <a:sym typeface="Baskerville" charset="0"/>
        </a:defRPr>
      </a:lvl7pPr>
      <a:lvl8pPr marL="1371600" algn="ctr" rtl="0" fontAlgn="base">
        <a:spcBef>
          <a:spcPct val="0"/>
        </a:spcBef>
        <a:spcAft>
          <a:spcPct val="0"/>
        </a:spcAft>
        <a:defRPr sz="8000">
          <a:solidFill>
            <a:srgbClr val="B0955A"/>
          </a:solidFill>
          <a:effectLst>
            <a:outerShdw blurRad="38100" dist="38100" dir="2700000" algn="tl">
              <a:srgbClr val="000000"/>
            </a:outerShdw>
          </a:effectLst>
          <a:latin typeface="Baskerville" charset="0"/>
          <a:ea typeface="ヒラギノ明朝 ProN W3" charset="0"/>
          <a:cs typeface="ヒラギノ明朝 ProN W3" charset="0"/>
          <a:sym typeface="Baskerville" charset="0"/>
        </a:defRPr>
      </a:lvl8pPr>
      <a:lvl9pPr marL="1828800" algn="ctr" rtl="0" fontAlgn="base">
        <a:spcBef>
          <a:spcPct val="0"/>
        </a:spcBef>
        <a:spcAft>
          <a:spcPct val="0"/>
        </a:spcAft>
        <a:defRPr sz="8000">
          <a:solidFill>
            <a:srgbClr val="B0955A"/>
          </a:solidFill>
          <a:effectLst>
            <a:outerShdw blurRad="38100" dist="38100" dir="2700000" algn="tl">
              <a:srgbClr val="000000"/>
            </a:outerShdw>
          </a:effectLst>
          <a:latin typeface="Baskerville" charset="0"/>
          <a:ea typeface="ヒラギノ明朝 ProN W3" charset="0"/>
          <a:cs typeface="ヒラギノ明朝 ProN W3" charset="0"/>
          <a:sym typeface="Baskerville" charset="0"/>
        </a:defRPr>
      </a:lvl9pPr>
    </p:titleStyle>
    <p:bodyStyle>
      <a:lvl1pPr marL="342900" indent="-342900" algn="ctr" rtl="0" eaLnBrk="0" fontAlgn="base" hangingPunct="0">
        <a:spcBef>
          <a:spcPct val="0"/>
        </a:spcBef>
        <a:spcAft>
          <a:spcPct val="0"/>
        </a:spcAft>
        <a:defRPr sz="5200">
          <a:solidFill>
            <a:srgbClr val="B0955A"/>
          </a:solidFill>
          <a:effectLst>
            <a:outerShdw blurRad="38100" dist="38100" dir="2700000" algn="tl">
              <a:srgbClr val="000000"/>
            </a:outerShdw>
          </a:effectLst>
          <a:latin typeface="+mn-lt"/>
          <a:ea typeface="+mn-ea"/>
          <a:cs typeface="+mn-cs"/>
          <a:sym typeface="Baskerville Italic" charset="0"/>
        </a:defRPr>
      </a:lvl1pPr>
      <a:lvl2pPr marL="742950" indent="-285750" algn="ctr" rtl="0" eaLnBrk="0" fontAlgn="base" hangingPunct="0">
        <a:spcBef>
          <a:spcPct val="0"/>
        </a:spcBef>
        <a:spcAft>
          <a:spcPct val="0"/>
        </a:spcAft>
        <a:defRPr sz="5200">
          <a:solidFill>
            <a:srgbClr val="B0955A"/>
          </a:solidFill>
          <a:effectLst>
            <a:outerShdw blurRad="38100" dist="38100" dir="2700000" algn="tl">
              <a:srgbClr val="000000"/>
            </a:outerShdw>
          </a:effectLst>
          <a:latin typeface="+mn-lt"/>
          <a:ea typeface="+mn-ea"/>
          <a:cs typeface="+mn-cs"/>
          <a:sym typeface="Baskerville Italic" charset="0"/>
        </a:defRPr>
      </a:lvl2pPr>
      <a:lvl3pPr marL="1143000" indent="-228600" algn="ctr" rtl="0" eaLnBrk="0" fontAlgn="base" hangingPunct="0">
        <a:spcBef>
          <a:spcPct val="0"/>
        </a:spcBef>
        <a:spcAft>
          <a:spcPct val="0"/>
        </a:spcAft>
        <a:defRPr sz="5200">
          <a:solidFill>
            <a:srgbClr val="B0955A"/>
          </a:solidFill>
          <a:effectLst>
            <a:outerShdw blurRad="38100" dist="38100" dir="2700000" algn="tl">
              <a:srgbClr val="000000"/>
            </a:outerShdw>
          </a:effectLst>
          <a:latin typeface="+mn-lt"/>
          <a:ea typeface="+mn-ea"/>
          <a:cs typeface="+mn-cs"/>
          <a:sym typeface="Baskerville Italic" charset="0"/>
        </a:defRPr>
      </a:lvl3pPr>
      <a:lvl4pPr marL="1600200" indent="-228600" algn="ctr" rtl="0" eaLnBrk="0" fontAlgn="base" hangingPunct="0">
        <a:spcBef>
          <a:spcPct val="0"/>
        </a:spcBef>
        <a:spcAft>
          <a:spcPct val="0"/>
        </a:spcAft>
        <a:defRPr sz="5200">
          <a:solidFill>
            <a:srgbClr val="B0955A"/>
          </a:solidFill>
          <a:effectLst>
            <a:outerShdw blurRad="38100" dist="38100" dir="2700000" algn="tl">
              <a:srgbClr val="000000"/>
            </a:outerShdw>
          </a:effectLst>
          <a:latin typeface="+mn-lt"/>
          <a:ea typeface="+mn-ea"/>
          <a:cs typeface="+mn-cs"/>
          <a:sym typeface="Baskerville Italic" charset="0"/>
        </a:defRPr>
      </a:lvl4pPr>
      <a:lvl5pPr marL="2057400" indent="-228600" algn="ctr" rtl="0" eaLnBrk="0" fontAlgn="base" hangingPunct="0">
        <a:spcBef>
          <a:spcPct val="0"/>
        </a:spcBef>
        <a:spcAft>
          <a:spcPct val="0"/>
        </a:spcAft>
        <a:defRPr sz="5200">
          <a:solidFill>
            <a:srgbClr val="B0955A"/>
          </a:solidFill>
          <a:effectLst>
            <a:outerShdw blurRad="38100" dist="38100" dir="2700000" algn="tl">
              <a:srgbClr val="000000"/>
            </a:outerShdw>
          </a:effectLst>
          <a:latin typeface="+mn-lt"/>
          <a:ea typeface="+mn-ea"/>
          <a:cs typeface="+mn-cs"/>
          <a:sym typeface="Baskerville Italic" charset="0"/>
        </a:defRPr>
      </a:lvl5pPr>
      <a:lvl6pPr marL="457200" algn="ctr" rtl="0" fontAlgn="base">
        <a:spcBef>
          <a:spcPct val="0"/>
        </a:spcBef>
        <a:spcAft>
          <a:spcPct val="0"/>
        </a:spcAft>
        <a:defRPr sz="5200">
          <a:solidFill>
            <a:srgbClr val="B0955A"/>
          </a:solidFill>
          <a:effectLst>
            <a:outerShdw blurRad="38100" dist="38100" dir="2700000" algn="tl">
              <a:srgbClr val="000000"/>
            </a:outerShdw>
          </a:effectLst>
          <a:latin typeface="+mn-lt"/>
          <a:ea typeface="+mn-ea"/>
          <a:cs typeface="+mn-cs"/>
          <a:sym typeface="Baskerville Italic" charset="0"/>
        </a:defRPr>
      </a:lvl6pPr>
      <a:lvl7pPr marL="914400" algn="ctr" rtl="0" fontAlgn="base">
        <a:spcBef>
          <a:spcPct val="0"/>
        </a:spcBef>
        <a:spcAft>
          <a:spcPct val="0"/>
        </a:spcAft>
        <a:defRPr sz="5200">
          <a:solidFill>
            <a:srgbClr val="B0955A"/>
          </a:solidFill>
          <a:effectLst>
            <a:outerShdw blurRad="38100" dist="38100" dir="2700000" algn="tl">
              <a:srgbClr val="000000"/>
            </a:outerShdw>
          </a:effectLst>
          <a:latin typeface="+mn-lt"/>
          <a:ea typeface="+mn-ea"/>
          <a:cs typeface="+mn-cs"/>
          <a:sym typeface="Baskerville Italic" charset="0"/>
        </a:defRPr>
      </a:lvl7pPr>
      <a:lvl8pPr marL="1371600" algn="ctr" rtl="0" fontAlgn="base">
        <a:spcBef>
          <a:spcPct val="0"/>
        </a:spcBef>
        <a:spcAft>
          <a:spcPct val="0"/>
        </a:spcAft>
        <a:defRPr sz="5200">
          <a:solidFill>
            <a:srgbClr val="B0955A"/>
          </a:solidFill>
          <a:effectLst>
            <a:outerShdw blurRad="38100" dist="38100" dir="2700000" algn="tl">
              <a:srgbClr val="000000"/>
            </a:outerShdw>
          </a:effectLst>
          <a:latin typeface="+mn-lt"/>
          <a:ea typeface="+mn-ea"/>
          <a:cs typeface="+mn-cs"/>
          <a:sym typeface="Baskerville Italic" charset="0"/>
        </a:defRPr>
      </a:lvl8pPr>
      <a:lvl9pPr marL="1828800" algn="ctr" rtl="0" fontAlgn="base">
        <a:spcBef>
          <a:spcPct val="0"/>
        </a:spcBef>
        <a:spcAft>
          <a:spcPct val="0"/>
        </a:spcAft>
        <a:defRPr sz="5200">
          <a:solidFill>
            <a:srgbClr val="B0955A"/>
          </a:solidFill>
          <a:effectLst>
            <a:outerShdw blurRad="38100" dist="38100" dir="2700000" algn="tl">
              <a:srgbClr val="000000"/>
            </a:outerShdw>
          </a:effectLst>
          <a:latin typeface="+mn-lt"/>
          <a:ea typeface="+mn-ea"/>
          <a:cs typeface="+mn-cs"/>
          <a:sym typeface="Baskerville Italic"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5.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46081" name="Rectangle 1"/>
          <p:cNvSpPr>
            <a:spLocks noChangeArrowheads="1"/>
          </p:cNvSpPr>
          <p:nvPr>
            <p:ph type="title"/>
          </p:nvPr>
        </p:nvSpPr>
        <p:spPr bwMode="auto">
          <a:xfrm>
            <a:off x="762000" y="381000"/>
            <a:ext cx="11480800" cy="1524000"/>
          </a:xfrm>
          <a:prstGeom prst="rect">
            <a:avLst/>
          </a:prstGeom>
          <a:noFill/>
          <a:ln>
            <a:noFill/>
          </a:ln>
          <a:effectLst>
            <a:outerShdw blurRad="25400" dist="35921" dir="2700000" algn="ctr" rotWithShape="0">
              <a:schemeClr val="bg2">
                <a:alpha val="89998"/>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Palatino" charset="0"/>
              </a:rPr>
              <a:t>Click to edit Master title style</a:t>
            </a:r>
          </a:p>
        </p:txBody>
      </p:sp>
      <p:pic>
        <p:nvPicPr>
          <p:cNvPr id="46083" name="Picture 2"/>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3035300" y="1968500"/>
            <a:ext cx="6946900" cy="88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4182" r:id="rId1"/>
    <p:sldLayoutId id="2147484183" r:id="rId2"/>
    <p:sldLayoutId id="2147484184" r:id="rId3"/>
    <p:sldLayoutId id="2147484185" r:id="rId4"/>
    <p:sldLayoutId id="2147484186" r:id="rId5"/>
    <p:sldLayoutId id="2147484187" r:id="rId6"/>
    <p:sldLayoutId id="2147484188" r:id="rId7"/>
    <p:sldLayoutId id="2147484189" r:id="rId8"/>
    <p:sldLayoutId id="2147484190" r:id="rId9"/>
    <p:sldLayoutId id="2147484191" r:id="rId10"/>
    <p:sldLayoutId id="2147484192" r:id="rId11"/>
  </p:sldLayoutIdLst>
  <p:transition/>
  <p:txStyles>
    <p:titleStyle>
      <a:lvl1pPr algn="ctr" rtl="0" eaLnBrk="0" fontAlgn="base" hangingPunct="0">
        <a:spcBef>
          <a:spcPct val="0"/>
        </a:spcBef>
        <a:spcAft>
          <a:spcPct val="0"/>
        </a:spcAft>
        <a:defRPr sz="6400">
          <a:solidFill>
            <a:srgbClr val="17040A"/>
          </a:solidFill>
          <a:effectLst>
            <a:outerShdw blurRad="38100" dist="38100" dir="2700000" algn="tl">
              <a:srgbClr val="000000"/>
            </a:outerShdw>
          </a:effectLst>
          <a:latin typeface="+mj-lt"/>
          <a:ea typeface="+mj-ea"/>
          <a:cs typeface="+mj-cs"/>
          <a:sym typeface="Palatino" charset="0"/>
        </a:defRPr>
      </a:lvl1pPr>
      <a:lvl2pPr algn="ctr" rtl="0" eaLnBrk="0" fontAlgn="base" hangingPunct="0">
        <a:spcBef>
          <a:spcPct val="0"/>
        </a:spcBef>
        <a:spcAft>
          <a:spcPct val="0"/>
        </a:spcAft>
        <a:defRPr sz="6400">
          <a:solidFill>
            <a:srgbClr val="17040A"/>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2pPr>
      <a:lvl3pPr algn="ctr" rtl="0" eaLnBrk="0" fontAlgn="base" hangingPunct="0">
        <a:spcBef>
          <a:spcPct val="0"/>
        </a:spcBef>
        <a:spcAft>
          <a:spcPct val="0"/>
        </a:spcAft>
        <a:defRPr sz="6400">
          <a:solidFill>
            <a:srgbClr val="17040A"/>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3pPr>
      <a:lvl4pPr algn="ctr" rtl="0" eaLnBrk="0" fontAlgn="base" hangingPunct="0">
        <a:spcBef>
          <a:spcPct val="0"/>
        </a:spcBef>
        <a:spcAft>
          <a:spcPct val="0"/>
        </a:spcAft>
        <a:defRPr sz="6400">
          <a:solidFill>
            <a:srgbClr val="17040A"/>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4pPr>
      <a:lvl5pPr algn="ctr" rtl="0" eaLnBrk="0" fontAlgn="base" hangingPunct="0">
        <a:spcBef>
          <a:spcPct val="0"/>
        </a:spcBef>
        <a:spcAft>
          <a:spcPct val="0"/>
        </a:spcAft>
        <a:defRPr sz="6400">
          <a:solidFill>
            <a:srgbClr val="17040A"/>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5pPr>
      <a:lvl6pPr marL="457200" algn="ctr" rtl="0" fontAlgn="base">
        <a:spcBef>
          <a:spcPct val="0"/>
        </a:spcBef>
        <a:spcAft>
          <a:spcPct val="0"/>
        </a:spcAft>
        <a:defRPr sz="6400">
          <a:solidFill>
            <a:srgbClr val="17040A"/>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6pPr>
      <a:lvl7pPr marL="914400" algn="ctr" rtl="0" fontAlgn="base">
        <a:spcBef>
          <a:spcPct val="0"/>
        </a:spcBef>
        <a:spcAft>
          <a:spcPct val="0"/>
        </a:spcAft>
        <a:defRPr sz="6400">
          <a:solidFill>
            <a:srgbClr val="17040A"/>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7pPr>
      <a:lvl8pPr marL="1371600" algn="ctr" rtl="0" fontAlgn="base">
        <a:spcBef>
          <a:spcPct val="0"/>
        </a:spcBef>
        <a:spcAft>
          <a:spcPct val="0"/>
        </a:spcAft>
        <a:defRPr sz="6400">
          <a:solidFill>
            <a:srgbClr val="17040A"/>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8pPr>
      <a:lvl9pPr marL="1828800" algn="ctr" rtl="0" fontAlgn="base">
        <a:spcBef>
          <a:spcPct val="0"/>
        </a:spcBef>
        <a:spcAft>
          <a:spcPct val="0"/>
        </a:spcAft>
        <a:defRPr sz="6400">
          <a:solidFill>
            <a:srgbClr val="17040A"/>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9pPr>
    </p:titleStyle>
    <p:bodyStyle>
      <a:lvl1pPr marL="889000" indent="-571500" algn="l" rtl="0" eaLnBrk="0" fontAlgn="base" hangingPunct="0">
        <a:spcBef>
          <a:spcPts val="2600"/>
        </a:spcBef>
        <a:spcAft>
          <a:spcPct val="0"/>
        </a:spcAft>
        <a:buSzPct val="54000"/>
        <a:buChar char="•"/>
        <a:defRPr sz="4200">
          <a:solidFill>
            <a:schemeClr val="tx1"/>
          </a:solidFill>
          <a:latin typeface="+mn-lt"/>
          <a:ea typeface="+mn-ea"/>
          <a:cs typeface="+mn-cs"/>
          <a:sym typeface="Baskerville" charset="0"/>
        </a:defRPr>
      </a:lvl1pPr>
      <a:lvl2pPr marL="1333500" indent="-571500" algn="l" rtl="0" eaLnBrk="0" fontAlgn="base" hangingPunct="0">
        <a:spcBef>
          <a:spcPts val="2600"/>
        </a:spcBef>
        <a:spcAft>
          <a:spcPct val="0"/>
        </a:spcAft>
        <a:buSzPct val="54000"/>
        <a:buChar char="•"/>
        <a:defRPr sz="4200">
          <a:solidFill>
            <a:schemeClr val="tx1"/>
          </a:solidFill>
          <a:latin typeface="+mn-lt"/>
          <a:ea typeface="+mn-ea"/>
          <a:cs typeface="+mn-cs"/>
          <a:sym typeface="Baskerville" charset="0"/>
        </a:defRPr>
      </a:lvl2pPr>
      <a:lvl3pPr marL="1778000" indent="-571500" algn="l" rtl="0" eaLnBrk="0" fontAlgn="base" hangingPunct="0">
        <a:spcBef>
          <a:spcPts val="2600"/>
        </a:spcBef>
        <a:spcAft>
          <a:spcPct val="0"/>
        </a:spcAft>
        <a:buSzPct val="54000"/>
        <a:buChar char="•"/>
        <a:defRPr sz="4200">
          <a:solidFill>
            <a:schemeClr val="tx1"/>
          </a:solidFill>
          <a:latin typeface="+mn-lt"/>
          <a:ea typeface="+mn-ea"/>
          <a:cs typeface="+mn-cs"/>
          <a:sym typeface="Baskerville" charset="0"/>
        </a:defRPr>
      </a:lvl3pPr>
      <a:lvl4pPr marL="2222500" indent="-571500" algn="l" rtl="0" eaLnBrk="0" fontAlgn="base" hangingPunct="0">
        <a:spcBef>
          <a:spcPts val="2600"/>
        </a:spcBef>
        <a:spcAft>
          <a:spcPct val="0"/>
        </a:spcAft>
        <a:buSzPct val="54000"/>
        <a:buChar char="•"/>
        <a:defRPr sz="4200">
          <a:solidFill>
            <a:schemeClr val="tx1"/>
          </a:solidFill>
          <a:latin typeface="+mn-lt"/>
          <a:ea typeface="+mn-ea"/>
          <a:cs typeface="+mn-cs"/>
          <a:sym typeface="Baskerville" charset="0"/>
        </a:defRPr>
      </a:lvl4pPr>
      <a:lvl5pPr marL="2667000" indent="-571500" algn="l" rtl="0" eaLnBrk="0" fontAlgn="base" hangingPunct="0">
        <a:spcBef>
          <a:spcPts val="2600"/>
        </a:spcBef>
        <a:spcAft>
          <a:spcPct val="0"/>
        </a:spcAft>
        <a:buSzPct val="54000"/>
        <a:buChar char="•"/>
        <a:defRPr sz="4200">
          <a:solidFill>
            <a:schemeClr val="tx1"/>
          </a:solidFill>
          <a:latin typeface="+mn-lt"/>
          <a:ea typeface="+mn-ea"/>
          <a:cs typeface="+mn-cs"/>
          <a:sym typeface="Baskerville" charset="0"/>
        </a:defRPr>
      </a:lvl5pPr>
      <a:lvl6pPr marL="3124200" indent="-571500" algn="l" rtl="0" fontAlgn="base">
        <a:spcBef>
          <a:spcPts val="2600"/>
        </a:spcBef>
        <a:spcAft>
          <a:spcPct val="0"/>
        </a:spcAft>
        <a:buSzPct val="54000"/>
        <a:buChar char="•"/>
        <a:defRPr sz="4200">
          <a:solidFill>
            <a:schemeClr val="tx1"/>
          </a:solidFill>
          <a:latin typeface="+mn-lt"/>
          <a:ea typeface="+mn-ea"/>
          <a:cs typeface="+mn-cs"/>
          <a:sym typeface="Baskerville" charset="0"/>
        </a:defRPr>
      </a:lvl6pPr>
      <a:lvl7pPr marL="3581400" indent="-571500" algn="l" rtl="0" fontAlgn="base">
        <a:spcBef>
          <a:spcPts val="2600"/>
        </a:spcBef>
        <a:spcAft>
          <a:spcPct val="0"/>
        </a:spcAft>
        <a:buSzPct val="54000"/>
        <a:buChar char="•"/>
        <a:defRPr sz="4200">
          <a:solidFill>
            <a:schemeClr val="tx1"/>
          </a:solidFill>
          <a:latin typeface="+mn-lt"/>
          <a:ea typeface="+mn-ea"/>
          <a:cs typeface="+mn-cs"/>
          <a:sym typeface="Baskerville" charset="0"/>
        </a:defRPr>
      </a:lvl7pPr>
      <a:lvl8pPr marL="4038600" indent="-571500" algn="l" rtl="0" fontAlgn="base">
        <a:spcBef>
          <a:spcPts val="2600"/>
        </a:spcBef>
        <a:spcAft>
          <a:spcPct val="0"/>
        </a:spcAft>
        <a:buSzPct val="54000"/>
        <a:buChar char="•"/>
        <a:defRPr sz="4200">
          <a:solidFill>
            <a:schemeClr val="tx1"/>
          </a:solidFill>
          <a:latin typeface="+mn-lt"/>
          <a:ea typeface="+mn-ea"/>
          <a:cs typeface="+mn-cs"/>
          <a:sym typeface="Baskerville" charset="0"/>
        </a:defRPr>
      </a:lvl8pPr>
      <a:lvl9pPr marL="4495800" indent="-571500" algn="l" rtl="0" fontAlgn="base">
        <a:spcBef>
          <a:spcPts val="2600"/>
        </a:spcBef>
        <a:spcAft>
          <a:spcPct val="0"/>
        </a:spcAft>
        <a:buSzPct val="54000"/>
        <a:buChar char="•"/>
        <a:defRPr sz="4200">
          <a:solidFill>
            <a:schemeClr val="tx1"/>
          </a:solidFill>
          <a:latin typeface="+mn-lt"/>
          <a:ea typeface="+mn-ea"/>
          <a:cs typeface="+mn-cs"/>
          <a:sym typeface="Baskerville"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6.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47105" name="Rectangle 1"/>
          <p:cNvSpPr>
            <a:spLocks noChangeArrowheads="1"/>
          </p:cNvSpPr>
          <p:nvPr>
            <p:ph type="title"/>
          </p:nvPr>
        </p:nvSpPr>
        <p:spPr bwMode="auto">
          <a:xfrm>
            <a:off x="762000" y="381000"/>
            <a:ext cx="11480800" cy="1524000"/>
          </a:xfrm>
          <a:prstGeom prst="rect">
            <a:avLst/>
          </a:prstGeom>
          <a:noFill/>
          <a:ln>
            <a:noFill/>
          </a:ln>
          <a:effectLst>
            <a:outerShdw blurRad="25400" dist="35921" dir="2700000" algn="ctr" rotWithShape="0">
              <a:schemeClr val="bg2">
                <a:alpha val="89998"/>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Palatino" charset="0"/>
              </a:rPr>
              <a:t>Click to edit Master title style</a:t>
            </a:r>
          </a:p>
        </p:txBody>
      </p:sp>
      <p:sp>
        <p:nvSpPr>
          <p:cNvPr id="47106" name="Rectangle 2"/>
          <p:cNvSpPr>
            <a:spLocks noChangeArrowheads="1"/>
          </p:cNvSpPr>
          <p:nvPr>
            <p:ph type="body" idx="1"/>
          </p:nvPr>
        </p:nvSpPr>
        <p:spPr bwMode="auto">
          <a:xfrm>
            <a:off x="762000" y="2654300"/>
            <a:ext cx="5334000" cy="6146800"/>
          </a:xfrm>
          <a:prstGeom prst="rect">
            <a:avLst/>
          </a:prstGeom>
          <a:noFill/>
          <a:ln>
            <a:noFill/>
          </a:ln>
          <a:effectLst>
            <a:outerShdw blurRad="12700" dist="35921" dir="2700000" algn="ctr" rotWithShape="0">
              <a:schemeClr val="bg2">
                <a:alpha val="89998"/>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Palatino" charset="0"/>
              </a:rPr>
              <a:t>Click to edit Master text styles</a:t>
            </a:r>
          </a:p>
          <a:p>
            <a:pPr lvl="1"/>
            <a:r>
              <a:rPr lang="en-US">
                <a:sym typeface="Palatino" charset="0"/>
              </a:rPr>
              <a:t>Second level</a:t>
            </a:r>
          </a:p>
          <a:p>
            <a:pPr lvl="2"/>
            <a:r>
              <a:rPr lang="en-US">
                <a:sym typeface="Palatino" charset="0"/>
              </a:rPr>
              <a:t>Third level</a:t>
            </a:r>
          </a:p>
          <a:p>
            <a:pPr lvl="3"/>
            <a:r>
              <a:rPr lang="en-US">
                <a:sym typeface="Palatino" charset="0"/>
              </a:rPr>
              <a:t>Fourth level</a:t>
            </a:r>
          </a:p>
          <a:p>
            <a:pPr lvl="4"/>
            <a:r>
              <a:rPr lang="en-US">
                <a:sym typeface="Palatino" charset="0"/>
              </a:rPr>
              <a:t>Fifth level</a:t>
            </a:r>
          </a:p>
        </p:txBody>
      </p:sp>
      <p:pic>
        <p:nvPicPr>
          <p:cNvPr id="47108" name="Picture 3"/>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3035300" y="1968500"/>
            <a:ext cx="6946900" cy="88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4193" r:id="rId1"/>
    <p:sldLayoutId id="2147484194" r:id="rId2"/>
    <p:sldLayoutId id="2147484195" r:id="rId3"/>
    <p:sldLayoutId id="2147484196" r:id="rId4"/>
    <p:sldLayoutId id="2147484197" r:id="rId5"/>
    <p:sldLayoutId id="2147484198" r:id="rId6"/>
    <p:sldLayoutId id="2147484199" r:id="rId7"/>
    <p:sldLayoutId id="2147484200" r:id="rId8"/>
    <p:sldLayoutId id="2147484201" r:id="rId9"/>
    <p:sldLayoutId id="2147484202" r:id="rId10"/>
    <p:sldLayoutId id="2147484203" r:id="rId11"/>
  </p:sldLayoutIdLst>
  <p:transition/>
  <p:txStyles>
    <p:titleStyle>
      <a:lvl1pPr algn="ctr" rtl="0" eaLnBrk="0" fontAlgn="base" hangingPunct="0">
        <a:spcBef>
          <a:spcPct val="0"/>
        </a:spcBef>
        <a:spcAft>
          <a:spcPct val="0"/>
        </a:spcAft>
        <a:defRPr sz="6400">
          <a:solidFill>
            <a:srgbClr val="17040A"/>
          </a:solidFill>
          <a:effectLst>
            <a:outerShdw blurRad="38100" dist="38100" dir="2700000" algn="tl">
              <a:srgbClr val="000000"/>
            </a:outerShdw>
          </a:effectLst>
          <a:latin typeface="+mj-lt"/>
          <a:ea typeface="+mj-ea"/>
          <a:cs typeface="+mj-cs"/>
          <a:sym typeface="Palatino" charset="0"/>
        </a:defRPr>
      </a:lvl1pPr>
      <a:lvl2pPr algn="ctr" rtl="0" eaLnBrk="0" fontAlgn="base" hangingPunct="0">
        <a:spcBef>
          <a:spcPct val="0"/>
        </a:spcBef>
        <a:spcAft>
          <a:spcPct val="0"/>
        </a:spcAft>
        <a:defRPr sz="6400">
          <a:solidFill>
            <a:srgbClr val="17040A"/>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2pPr>
      <a:lvl3pPr algn="ctr" rtl="0" eaLnBrk="0" fontAlgn="base" hangingPunct="0">
        <a:spcBef>
          <a:spcPct val="0"/>
        </a:spcBef>
        <a:spcAft>
          <a:spcPct val="0"/>
        </a:spcAft>
        <a:defRPr sz="6400">
          <a:solidFill>
            <a:srgbClr val="17040A"/>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3pPr>
      <a:lvl4pPr algn="ctr" rtl="0" eaLnBrk="0" fontAlgn="base" hangingPunct="0">
        <a:spcBef>
          <a:spcPct val="0"/>
        </a:spcBef>
        <a:spcAft>
          <a:spcPct val="0"/>
        </a:spcAft>
        <a:defRPr sz="6400">
          <a:solidFill>
            <a:srgbClr val="17040A"/>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4pPr>
      <a:lvl5pPr algn="ctr" rtl="0" eaLnBrk="0" fontAlgn="base" hangingPunct="0">
        <a:spcBef>
          <a:spcPct val="0"/>
        </a:spcBef>
        <a:spcAft>
          <a:spcPct val="0"/>
        </a:spcAft>
        <a:defRPr sz="6400">
          <a:solidFill>
            <a:srgbClr val="17040A"/>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5pPr>
      <a:lvl6pPr marL="457200" algn="ctr" rtl="0" fontAlgn="base">
        <a:spcBef>
          <a:spcPct val="0"/>
        </a:spcBef>
        <a:spcAft>
          <a:spcPct val="0"/>
        </a:spcAft>
        <a:defRPr sz="6400">
          <a:solidFill>
            <a:srgbClr val="17040A"/>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6pPr>
      <a:lvl7pPr marL="914400" algn="ctr" rtl="0" fontAlgn="base">
        <a:spcBef>
          <a:spcPct val="0"/>
        </a:spcBef>
        <a:spcAft>
          <a:spcPct val="0"/>
        </a:spcAft>
        <a:defRPr sz="6400">
          <a:solidFill>
            <a:srgbClr val="17040A"/>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7pPr>
      <a:lvl8pPr marL="1371600" algn="ctr" rtl="0" fontAlgn="base">
        <a:spcBef>
          <a:spcPct val="0"/>
        </a:spcBef>
        <a:spcAft>
          <a:spcPct val="0"/>
        </a:spcAft>
        <a:defRPr sz="6400">
          <a:solidFill>
            <a:srgbClr val="17040A"/>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8pPr>
      <a:lvl9pPr marL="1828800" algn="ctr" rtl="0" fontAlgn="base">
        <a:spcBef>
          <a:spcPct val="0"/>
        </a:spcBef>
        <a:spcAft>
          <a:spcPct val="0"/>
        </a:spcAft>
        <a:defRPr sz="6400">
          <a:solidFill>
            <a:srgbClr val="17040A"/>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9pPr>
    </p:titleStyle>
    <p:bodyStyle>
      <a:lvl1pPr marL="647700" indent="-381000" algn="l" rtl="0" eaLnBrk="0" fontAlgn="base" hangingPunct="0">
        <a:spcBef>
          <a:spcPts val="4800"/>
        </a:spcBef>
        <a:spcAft>
          <a:spcPct val="0"/>
        </a:spcAft>
        <a:buSzPct val="54000"/>
        <a:buChar char="•"/>
        <a:defRPr sz="3200">
          <a:solidFill>
            <a:srgbClr val="17040A"/>
          </a:solidFill>
          <a:latin typeface="+mn-lt"/>
          <a:ea typeface="+mn-ea"/>
          <a:cs typeface="+mn-cs"/>
          <a:sym typeface="Palatino" charset="0"/>
        </a:defRPr>
      </a:lvl1pPr>
      <a:lvl2pPr marL="1092200" indent="-381000" algn="l" rtl="0" eaLnBrk="0" fontAlgn="base" hangingPunct="0">
        <a:spcBef>
          <a:spcPts val="4800"/>
        </a:spcBef>
        <a:spcAft>
          <a:spcPct val="0"/>
        </a:spcAft>
        <a:buSzPct val="54000"/>
        <a:buChar char="•"/>
        <a:defRPr sz="3200">
          <a:solidFill>
            <a:srgbClr val="17040A"/>
          </a:solidFill>
          <a:latin typeface="+mn-lt"/>
          <a:ea typeface="+mn-ea"/>
          <a:cs typeface="+mn-cs"/>
          <a:sym typeface="Palatino" charset="0"/>
        </a:defRPr>
      </a:lvl2pPr>
      <a:lvl3pPr marL="1536700" indent="-381000" algn="l" rtl="0" eaLnBrk="0" fontAlgn="base" hangingPunct="0">
        <a:spcBef>
          <a:spcPts val="4800"/>
        </a:spcBef>
        <a:spcAft>
          <a:spcPct val="0"/>
        </a:spcAft>
        <a:buSzPct val="54000"/>
        <a:buChar char="•"/>
        <a:defRPr sz="3200">
          <a:solidFill>
            <a:srgbClr val="17040A"/>
          </a:solidFill>
          <a:latin typeface="+mn-lt"/>
          <a:ea typeface="+mn-ea"/>
          <a:cs typeface="+mn-cs"/>
          <a:sym typeface="Palatino" charset="0"/>
        </a:defRPr>
      </a:lvl3pPr>
      <a:lvl4pPr marL="1981200" indent="-381000" algn="l" rtl="0" eaLnBrk="0" fontAlgn="base" hangingPunct="0">
        <a:spcBef>
          <a:spcPts val="4800"/>
        </a:spcBef>
        <a:spcAft>
          <a:spcPct val="0"/>
        </a:spcAft>
        <a:buSzPct val="54000"/>
        <a:buChar char="•"/>
        <a:defRPr sz="3200">
          <a:solidFill>
            <a:srgbClr val="17040A"/>
          </a:solidFill>
          <a:latin typeface="+mn-lt"/>
          <a:ea typeface="+mn-ea"/>
          <a:cs typeface="+mn-cs"/>
          <a:sym typeface="Palatino" charset="0"/>
        </a:defRPr>
      </a:lvl4pPr>
      <a:lvl5pPr marL="2425700" indent="-381000" algn="l" rtl="0" eaLnBrk="0" fontAlgn="base" hangingPunct="0">
        <a:spcBef>
          <a:spcPts val="4800"/>
        </a:spcBef>
        <a:spcAft>
          <a:spcPct val="0"/>
        </a:spcAft>
        <a:buSzPct val="54000"/>
        <a:buChar char="•"/>
        <a:defRPr sz="3200">
          <a:solidFill>
            <a:srgbClr val="17040A"/>
          </a:solidFill>
          <a:latin typeface="+mn-lt"/>
          <a:ea typeface="+mn-ea"/>
          <a:cs typeface="+mn-cs"/>
          <a:sym typeface="Palatino" charset="0"/>
        </a:defRPr>
      </a:lvl5pPr>
      <a:lvl6pPr marL="2882900" indent="-381000" algn="l" rtl="0" fontAlgn="base">
        <a:spcBef>
          <a:spcPts val="4800"/>
        </a:spcBef>
        <a:spcAft>
          <a:spcPct val="0"/>
        </a:spcAft>
        <a:buSzPct val="54000"/>
        <a:buChar char="•"/>
        <a:defRPr sz="3200">
          <a:solidFill>
            <a:srgbClr val="17040A"/>
          </a:solidFill>
          <a:latin typeface="+mn-lt"/>
          <a:ea typeface="+mn-ea"/>
          <a:cs typeface="+mn-cs"/>
          <a:sym typeface="Palatino" charset="0"/>
        </a:defRPr>
      </a:lvl6pPr>
      <a:lvl7pPr marL="3340100" indent="-381000" algn="l" rtl="0" fontAlgn="base">
        <a:spcBef>
          <a:spcPts val="4800"/>
        </a:spcBef>
        <a:spcAft>
          <a:spcPct val="0"/>
        </a:spcAft>
        <a:buSzPct val="54000"/>
        <a:buChar char="•"/>
        <a:defRPr sz="3200">
          <a:solidFill>
            <a:srgbClr val="17040A"/>
          </a:solidFill>
          <a:latin typeface="+mn-lt"/>
          <a:ea typeface="+mn-ea"/>
          <a:cs typeface="+mn-cs"/>
          <a:sym typeface="Palatino" charset="0"/>
        </a:defRPr>
      </a:lvl7pPr>
      <a:lvl8pPr marL="3797300" indent="-381000" algn="l" rtl="0" fontAlgn="base">
        <a:spcBef>
          <a:spcPts val="4800"/>
        </a:spcBef>
        <a:spcAft>
          <a:spcPct val="0"/>
        </a:spcAft>
        <a:buSzPct val="54000"/>
        <a:buChar char="•"/>
        <a:defRPr sz="3200">
          <a:solidFill>
            <a:srgbClr val="17040A"/>
          </a:solidFill>
          <a:latin typeface="+mn-lt"/>
          <a:ea typeface="+mn-ea"/>
          <a:cs typeface="+mn-cs"/>
          <a:sym typeface="Palatino" charset="0"/>
        </a:defRPr>
      </a:lvl8pPr>
      <a:lvl9pPr marL="4254500" indent="-381000" algn="l" rtl="0" fontAlgn="base">
        <a:spcBef>
          <a:spcPts val="4800"/>
        </a:spcBef>
        <a:spcAft>
          <a:spcPct val="0"/>
        </a:spcAft>
        <a:buSzPct val="54000"/>
        <a:buChar char="•"/>
        <a:defRPr sz="3200">
          <a:solidFill>
            <a:srgbClr val="17040A"/>
          </a:solidFill>
          <a:latin typeface="+mn-lt"/>
          <a:ea typeface="+mn-ea"/>
          <a:cs typeface="+mn-cs"/>
          <a:sym typeface="Palatino"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7.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48129" name="Rectangle 1"/>
          <p:cNvSpPr>
            <a:spLocks noChangeArrowheads="1"/>
          </p:cNvSpPr>
          <p:nvPr>
            <p:ph type="title"/>
          </p:nvPr>
        </p:nvSpPr>
        <p:spPr bwMode="auto">
          <a:xfrm>
            <a:off x="762000" y="381000"/>
            <a:ext cx="11480800" cy="1524000"/>
          </a:xfrm>
          <a:prstGeom prst="rect">
            <a:avLst/>
          </a:prstGeom>
          <a:noFill/>
          <a:ln>
            <a:noFill/>
          </a:ln>
          <a:effectLst>
            <a:outerShdw blurRad="25400" dist="35921" dir="2700000" algn="ctr" rotWithShape="0">
              <a:schemeClr val="bg2">
                <a:alpha val="89998"/>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Palatino" charset="0"/>
              </a:rPr>
              <a:t>Click to edit Master title style</a:t>
            </a:r>
          </a:p>
        </p:txBody>
      </p:sp>
      <p:sp>
        <p:nvSpPr>
          <p:cNvPr id="48130" name="Rectangle 2"/>
          <p:cNvSpPr>
            <a:spLocks noChangeArrowheads="1"/>
          </p:cNvSpPr>
          <p:nvPr>
            <p:ph type="body" idx="1"/>
          </p:nvPr>
        </p:nvSpPr>
        <p:spPr bwMode="auto">
          <a:xfrm>
            <a:off x="762000" y="2768600"/>
            <a:ext cx="11480800" cy="5715000"/>
          </a:xfrm>
          <a:prstGeom prst="rect">
            <a:avLst/>
          </a:prstGeom>
          <a:noFill/>
          <a:ln>
            <a:noFill/>
          </a:ln>
          <a:effectLst>
            <a:outerShdw blurRad="12700" dist="35921" dir="2700000" algn="ctr" rotWithShape="0">
              <a:schemeClr val="bg2">
                <a:alpha val="89998"/>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50800" tIns="50800" rIns="50800" bIns="50800" numCol="1" anchor="t" anchorCtr="0" compatLnSpc="1">
            <a:prstTxWarp prst="textNoShape">
              <a:avLst/>
            </a:prstTxWarp>
          </a:bodyPr>
          <a:lstStyle/>
          <a:p>
            <a:pPr lvl="0"/>
            <a:r>
              <a:rPr lang="en-US">
                <a:sym typeface="Palatino" charset="0"/>
              </a:rPr>
              <a:t>Click to edit Master text styles</a:t>
            </a:r>
          </a:p>
          <a:p>
            <a:pPr lvl="1"/>
            <a:r>
              <a:rPr lang="en-US">
                <a:sym typeface="Palatino" charset="0"/>
              </a:rPr>
              <a:t>Second level</a:t>
            </a:r>
          </a:p>
          <a:p>
            <a:pPr lvl="2"/>
            <a:r>
              <a:rPr lang="en-US">
                <a:sym typeface="Palatino" charset="0"/>
              </a:rPr>
              <a:t>Third level</a:t>
            </a:r>
          </a:p>
          <a:p>
            <a:pPr lvl="3"/>
            <a:r>
              <a:rPr lang="en-US">
                <a:sym typeface="Palatino" charset="0"/>
              </a:rPr>
              <a:t>Fourth level</a:t>
            </a:r>
          </a:p>
          <a:p>
            <a:pPr lvl="4"/>
            <a:r>
              <a:rPr lang="en-US">
                <a:sym typeface="Palatino" charset="0"/>
              </a:rPr>
              <a:t>Fifth level</a:t>
            </a:r>
          </a:p>
        </p:txBody>
      </p:sp>
      <p:pic>
        <p:nvPicPr>
          <p:cNvPr id="48132" name="Picture 3"/>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3035300" y="1968500"/>
            <a:ext cx="6946900" cy="88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4204" r:id="rId1"/>
    <p:sldLayoutId id="2147484205" r:id="rId2"/>
    <p:sldLayoutId id="2147484206" r:id="rId3"/>
    <p:sldLayoutId id="2147484207" r:id="rId4"/>
    <p:sldLayoutId id="2147484208" r:id="rId5"/>
    <p:sldLayoutId id="2147484209" r:id="rId6"/>
    <p:sldLayoutId id="2147484210" r:id="rId7"/>
    <p:sldLayoutId id="2147484211" r:id="rId8"/>
    <p:sldLayoutId id="2147484212" r:id="rId9"/>
    <p:sldLayoutId id="2147484213" r:id="rId10"/>
    <p:sldLayoutId id="2147484214" r:id="rId11"/>
  </p:sldLayoutIdLst>
  <p:transition/>
  <p:txStyles>
    <p:titleStyle>
      <a:lvl1pPr algn="ctr" rtl="0" eaLnBrk="0" fontAlgn="base" hangingPunct="0">
        <a:spcBef>
          <a:spcPct val="0"/>
        </a:spcBef>
        <a:spcAft>
          <a:spcPct val="0"/>
        </a:spcAft>
        <a:defRPr sz="6400">
          <a:solidFill>
            <a:srgbClr val="17040A"/>
          </a:solidFill>
          <a:effectLst>
            <a:outerShdw blurRad="38100" dist="38100" dir="2700000" algn="tl">
              <a:srgbClr val="000000"/>
            </a:outerShdw>
          </a:effectLst>
          <a:latin typeface="+mj-lt"/>
          <a:ea typeface="+mj-ea"/>
          <a:cs typeface="+mj-cs"/>
          <a:sym typeface="Palatino" charset="0"/>
        </a:defRPr>
      </a:lvl1pPr>
      <a:lvl2pPr algn="ctr" rtl="0" eaLnBrk="0" fontAlgn="base" hangingPunct="0">
        <a:spcBef>
          <a:spcPct val="0"/>
        </a:spcBef>
        <a:spcAft>
          <a:spcPct val="0"/>
        </a:spcAft>
        <a:defRPr sz="6400">
          <a:solidFill>
            <a:srgbClr val="17040A"/>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2pPr>
      <a:lvl3pPr algn="ctr" rtl="0" eaLnBrk="0" fontAlgn="base" hangingPunct="0">
        <a:spcBef>
          <a:spcPct val="0"/>
        </a:spcBef>
        <a:spcAft>
          <a:spcPct val="0"/>
        </a:spcAft>
        <a:defRPr sz="6400">
          <a:solidFill>
            <a:srgbClr val="17040A"/>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3pPr>
      <a:lvl4pPr algn="ctr" rtl="0" eaLnBrk="0" fontAlgn="base" hangingPunct="0">
        <a:spcBef>
          <a:spcPct val="0"/>
        </a:spcBef>
        <a:spcAft>
          <a:spcPct val="0"/>
        </a:spcAft>
        <a:defRPr sz="6400">
          <a:solidFill>
            <a:srgbClr val="17040A"/>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4pPr>
      <a:lvl5pPr algn="ctr" rtl="0" eaLnBrk="0" fontAlgn="base" hangingPunct="0">
        <a:spcBef>
          <a:spcPct val="0"/>
        </a:spcBef>
        <a:spcAft>
          <a:spcPct val="0"/>
        </a:spcAft>
        <a:defRPr sz="6400">
          <a:solidFill>
            <a:srgbClr val="17040A"/>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5pPr>
      <a:lvl6pPr marL="457200" algn="ctr" rtl="0" fontAlgn="base">
        <a:spcBef>
          <a:spcPct val="0"/>
        </a:spcBef>
        <a:spcAft>
          <a:spcPct val="0"/>
        </a:spcAft>
        <a:defRPr sz="6400">
          <a:solidFill>
            <a:srgbClr val="17040A"/>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6pPr>
      <a:lvl7pPr marL="914400" algn="ctr" rtl="0" fontAlgn="base">
        <a:spcBef>
          <a:spcPct val="0"/>
        </a:spcBef>
        <a:spcAft>
          <a:spcPct val="0"/>
        </a:spcAft>
        <a:defRPr sz="6400">
          <a:solidFill>
            <a:srgbClr val="17040A"/>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7pPr>
      <a:lvl8pPr marL="1371600" algn="ctr" rtl="0" fontAlgn="base">
        <a:spcBef>
          <a:spcPct val="0"/>
        </a:spcBef>
        <a:spcAft>
          <a:spcPct val="0"/>
        </a:spcAft>
        <a:defRPr sz="6400">
          <a:solidFill>
            <a:srgbClr val="17040A"/>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8pPr>
      <a:lvl9pPr marL="1828800" algn="ctr" rtl="0" fontAlgn="base">
        <a:spcBef>
          <a:spcPct val="0"/>
        </a:spcBef>
        <a:spcAft>
          <a:spcPct val="0"/>
        </a:spcAft>
        <a:defRPr sz="6400">
          <a:solidFill>
            <a:srgbClr val="17040A"/>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9pPr>
    </p:titleStyle>
    <p:bodyStyle>
      <a:lvl1pPr marL="838200" indent="-571500" algn="l" rtl="0" eaLnBrk="0" fontAlgn="base" hangingPunct="0">
        <a:spcBef>
          <a:spcPts val="2600"/>
        </a:spcBef>
        <a:spcAft>
          <a:spcPct val="0"/>
        </a:spcAft>
        <a:buSzPct val="54000"/>
        <a:buChar char="•"/>
        <a:defRPr sz="3200">
          <a:solidFill>
            <a:srgbClr val="17040A"/>
          </a:solidFill>
          <a:latin typeface="+mn-lt"/>
          <a:ea typeface="+mn-ea"/>
          <a:cs typeface="+mn-cs"/>
          <a:sym typeface="Palatino" charset="0"/>
        </a:defRPr>
      </a:lvl1pPr>
      <a:lvl2pPr marL="1282700" indent="-571500" algn="l" rtl="0" eaLnBrk="0" fontAlgn="base" hangingPunct="0">
        <a:spcBef>
          <a:spcPts val="2600"/>
        </a:spcBef>
        <a:spcAft>
          <a:spcPct val="0"/>
        </a:spcAft>
        <a:buSzPct val="54000"/>
        <a:buChar char="•"/>
        <a:defRPr sz="3200">
          <a:solidFill>
            <a:srgbClr val="17040A"/>
          </a:solidFill>
          <a:latin typeface="+mn-lt"/>
          <a:ea typeface="+mn-ea"/>
          <a:cs typeface="+mn-cs"/>
          <a:sym typeface="Palatino" charset="0"/>
        </a:defRPr>
      </a:lvl2pPr>
      <a:lvl3pPr marL="1727200" indent="-571500" algn="l" rtl="0" eaLnBrk="0" fontAlgn="base" hangingPunct="0">
        <a:spcBef>
          <a:spcPts val="2600"/>
        </a:spcBef>
        <a:spcAft>
          <a:spcPct val="0"/>
        </a:spcAft>
        <a:buSzPct val="54000"/>
        <a:buChar char="•"/>
        <a:defRPr sz="3200">
          <a:solidFill>
            <a:srgbClr val="17040A"/>
          </a:solidFill>
          <a:latin typeface="+mn-lt"/>
          <a:ea typeface="+mn-ea"/>
          <a:cs typeface="+mn-cs"/>
          <a:sym typeface="Palatino" charset="0"/>
        </a:defRPr>
      </a:lvl3pPr>
      <a:lvl4pPr marL="2171700" indent="-571500" algn="l" rtl="0" eaLnBrk="0" fontAlgn="base" hangingPunct="0">
        <a:spcBef>
          <a:spcPts val="2600"/>
        </a:spcBef>
        <a:spcAft>
          <a:spcPct val="0"/>
        </a:spcAft>
        <a:buSzPct val="54000"/>
        <a:buChar char="•"/>
        <a:defRPr sz="3200">
          <a:solidFill>
            <a:srgbClr val="17040A"/>
          </a:solidFill>
          <a:latin typeface="+mn-lt"/>
          <a:ea typeface="+mn-ea"/>
          <a:cs typeface="+mn-cs"/>
          <a:sym typeface="Palatino" charset="0"/>
        </a:defRPr>
      </a:lvl4pPr>
      <a:lvl5pPr marL="2616200" indent="-571500" algn="l" rtl="0" eaLnBrk="0" fontAlgn="base" hangingPunct="0">
        <a:spcBef>
          <a:spcPts val="2600"/>
        </a:spcBef>
        <a:spcAft>
          <a:spcPct val="0"/>
        </a:spcAft>
        <a:buSzPct val="54000"/>
        <a:buChar char="•"/>
        <a:defRPr sz="3200">
          <a:solidFill>
            <a:srgbClr val="17040A"/>
          </a:solidFill>
          <a:latin typeface="+mn-lt"/>
          <a:ea typeface="+mn-ea"/>
          <a:cs typeface="+mn-cs"/>
          <a:sym typeface="Palatino" charset="0"/>
        </a:defRPr>
      </a:lvl5pPr>
      <a:lvl6pPr marL="3073400" indent="-571500" algn="l" rtl="0" fontAlgn="base">
        <a:spcBef>
          <a:spcPts val="2600"/>
        </a:spcBef>
        <a:spcAft>
          <a:spcPct val="0"/>
        </a:spcAft>
        <a:buSzPct val="54000"/>
        <a:buChar char="•"/>
        <a:defRPr sz="3200">
          <a:solidFill>
            <a:srgbClr val="17040A"/>
          </a:solidFill>
          <a:latin typeface="+mn-lt"/>
          <a:ea typeface="+mn-ea"/>
          <a:cs typeface="+mn-cs"/>
          <a:sym typeface="Palatino" charset="0"/>
        </a:defRPr>
      </a:lvl6pPr>
      <a:lvl7pPr marL="3530600" indent="-571500" algn="l" rtl="0" fontAlgn="base">
        <a:spcBef>
          <a:spcPts val="2600"/>
        </a:spcBef>
        <a:spcAft>
          <a:spcPct val="0"/>
        </a:spcAft>
        <a:buSzPct val="54000"/>
        <a:buChar char="•"/>
        <a:defRPr sz="3200">
          <a:solidFill>
            <a:srgbClr val="17040A"/>
          </a:solidFill>
          <a:latin typeface="+mn-lt"/>
          <a:ea typeface="+mn-ea"/>
          <a:cs typeface="+mn-cs"/>
          <a:sym typeface="Palatino" charset="0"/>
        </a:defRPr>
      </a:lvl7pPr>
      <a:lvl8pPr marL="3987800" indent="-571500" algn="l" rtl="0" fontAlgn="base">
        <a:spcBef>
          <a:spcPts val="2600"/>
        </a:spcBef>
        <a:spcAft>
          <a:spcPct val="0"/>
        </a:spcAft>
        <a:buSzPct val="54000"/>
        <a:buChar char="•"/>
        <a:defRPr sz="3200">
          <a:solidFill>
            <a:srgbClr val="17040A"/>
          </a:solidFill>
          <a:latin typeface="+mn-lt"/>
          <a:ea typeface="+mn-ea"/>
          <a:cs typeface="+mn-cs"/>
          <a:sym typeface="Palatino" charset="0"/>
        </a:defRPr>
      </a:lvl8pPr>
      <a:lvl9pPr marL="4445000" indent="-571500" algn="l" rtl="0" fontAlgn="base">
        <a:spcBef>
          <a:spcPts val="2600"/>
        </a:spcBef>
        <a:spcAft>
          <a:spcPct val="0"/>
        </a:spcAft>
        <a:buSzPct val="54000"/>
        <a:buChar char="•"/>
        <a:defRPr sz="3200">
          <a:solidFill>
            <a:srgbClr val="17040A"/>
          </a:solidFill>
          <a:latin typeface="+mn-lt"/>
          <a:ea typeface="+mn-ea"/>
          <a:cs typeface="+mn-cs"/>
          <a:sym typeface="Palatino"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8.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49153" name="Rectangle 1"/>
          <p:cNvSpPr>
            <a:spLocks noChangeArrowheads="1"/>
          </p:cNvSpPr>
          <p:nvPr>
            <p:ph type="title"/>
          </p:nvPr>
        </p:nvSpPr>
        <p:spPr bwMode="auto">
          <a:xfrm>
            <a:off x="635000" y="1384300"/>
            <a:ext cx="5359400" cy="3340100"/>
          </a:xfrm>
          <a:prstGeom prst="rect">
            <a:avLst/>
          </a:prstGeom>
          <a:noFill/>
          <a:ln>
            <a:noFill/>
          </a:ln>
          <a:effectLst>
            <a:outerShdw blurRad="25400" dist="35921" dir="2700000" algn="ctr" rotWithShape="0">
              <a:schemeClr val="bg2">
                <a:alpha val="89998"/>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50800" tIns="50800" rIns="50800" bIns="50800" numCol="1" anchor="b" anchorCtr="0" compatLnSpc="1">
            <a:prstTxWarp prst="textNoShape">
              <a:avLst/>
            </a:prstTxWarp>
          </a:bodyPr>
          <a:lstStyle/>
          <a:p>
            <a:pPr lvl="0"/>
            <a:r>
              <a:rPr lang="en-US">
                <a:sym typeface="Palatino" charset="0"/>
              </a:rPr>
              <a:t>Click to edit Master title style</a:t>
            </a:r>
          </a:p>
        </p:txBody>
      </p:sp>
      <p:sp>
        <p:nvSpPr>
          <p:cNvPr id="49154" name="Rectangle 2"/>
          <p:cNvSpPr>
            <a:spLocks noChangeArrowheads="1"/>
          </p:cNvSpPr>
          <p:nvPr>
            <p:ph type="body" idx="1"/>
          </p:nvPr>
        </p:nvSpPr>
        <p:spPr bwMode="auto">
          <a:xfrm>
            <a:off x="635000" y="5156200"/>
            <a:ext cx="5359400" cy="3327400"/>
          </a:xfrm>
          <a:prstGeom prst="rect">
            <a:avLst/>
          </a:prstGeom>
          <a:noFill/>
          <a:ln>
            <a:noFill/>
          </a:ln>
          <a:effectLst>
            <a:outerShdw blurRad="12700" dist="35921" dir="2700000" algn="ctr" rotWithShape="0">
              <a:schemeClr val="bg2">
                <a:alpha val="89998"/>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50800" tIns="50800" rIns="50800" bIns="50800" numCol="1" anchor="t" anchorCtr="0" compatLnSpc="1">
            <a:prstTxWarp prst="textNoShape">
              <a:avLst/>
            </a:prstTxWarp>
          </a:bodyPr>
          <a:lstStyle/>
          <a:p>
            <a:pPr lvl="0"/>
            <a:r>
              <a:rPr lang="en-US">
                <a:sym typeface="Palatino Italic" charset="0"/>
              </a:rPr>
              <a:t>Click to edit Master text styles</a:t>
            </a:r>
          </a:p>
          <a:p>
            <a:pPr lvl="1"/>
            <a:r>
              <a:rPr lang="en-US">
                <a:sym typeface="Palatino Italic" charset="0"/>
              </a:rPr>
              <a:t>Second level</a:t>
            </a:r>
          </a:p>
          <a:p>
            <a:pPr lvl="2"/>
            <a:r>
              <a:rPr lang="en-US">
                <a:sym typeface="Palatino Italic" charset="0"/>
              </a:rPr>
              <a:t>Third level</a:t>
            </a:r>
          </a:p>
          <a:p>
            <a:pPr lvl="3"/>
            <a:r>
              <a:rPr lang="en-US">
                <a:sym typeface="Palatino Italic" charset="0"/>
              </a:rPr>
              <a:t>Fourth level</a:t>
            </a:r>
          </a:p>
          <a:p>
            <a:pPr lvl="4"/>
            <a:r>
              <a:rPr lang="en-US">
                <a:sym typeface="Palatino Italic" charset="0"/>
              </a:rPr>
              <a:t>Fifth level</a:t>
            </a:r>
          </a:p>
        </p:txBody>
      </p:sp>
      <p:pic>
        <p:nvPicPr>
          <p:cNvPr id="49156" name="Picture 3"/>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84300" y="4876800"/>
            <a:ext cx="3848100" cy="88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4215" r:id="rId1"/>
    <p:sldLayoutId id="2147484216" r:id="rId2"/>
    <p:sldLayoutId id="2147484217" r:id="rId3"/>
    <p:sldLayoutId id="2147484218" r:id="rId4"/>
    <p:sldLayoutId id="2147484219" r:id="rId5"/>
    <p:sldLayoutId id="2147484220" r:id="rId6"/>
    <p:sldLayoutId id="2147484221" r:id="rId7"/>
    <p:sldLayoutId id="2147484222" r:id="rId8"/>
    <p:sldLayoutId id="2147484223" r:id="rId9"/>
    <p:sldLayoutId id="2147484224" r:id="rId10"/>
    <p:sldLayoutId id="2147484225" r:id="rId11"/>
  </p:sldLayoutIdLst>
  <p:transition/>
  <p:txStyles>
    <p:titleStyle>
      <a:lvl1pPr algn="ctr" rtl="0" eaLnBrk="0" fontAlgn="base" hangingPunct="0">
        <a:spcBef>
          <a:spcPct val="0"/>
        </a:spcBef>
        <a:spcAft>
          <a:spcPct val="0"/>
        </a:spcAft>
        <a:defRPr sz="8400">
          <a:solidFill>
            <a:srgbClr val="17040A"/>
          </a:solidFill>
          <a:effectLst>
            <a:outerShdw blurRad="38100" dist="38100" dir="2700000" algn="tl">
              <a:srgbClr val="000000"/>
            </a:outerShdw>
          </a:effectLst>
          <a:latin typeface="+mj-lt"/>
          <a:ea typeface="+mj-ea"/>
          <a:cs typeface="+mj-cs"/>
          <a:sym typeface="Palatino" charset="0"/>
        </a:defRPr>
      </a:lvl1pPr>
      <a:lvl2pPr algn="ctr" rtl="0" eaLnBrk="0" fontAlgn="base" hangingPunct="0">
        <a:spcBef>
          <a:spcPct val="0"/>
        </a:spcBef>
        <a:spcAft>
          <a:spcPct val="0"/>
        </a:spcAft>
        <a:defRPr sz="8400">
          <a:solidFill>
            <a:srgbClr val="17040A"/>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2pPr>
      <a:lvl3pPr algn="ctr" rtl="0" eaLnBrk="0" fontAlgn="base" hangingPunct="0">
        <a:spcBef>
          <a:spcPct val="0"/>
        </a:spcBef>
        <a:spcAft>
          <a:spcPct val="0"/>
        </a:spcAft>
        <a:defRPr sz="8400">
          <a:solidFill>
            <a:srgbClr val="17040A"/>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3pPr>
      <a:lvl4pPr algn="ctr" rtl="0" eaLnBrk="0" fontAlgn="base" hangingPunct="0">
        <a:spcBef>
          <a:spcPct val="0"/>
        </a:spcBef>
        <a:spcAft>
          <a:spcPct val="0"/>
        </a:spcAft>
        <a:defRPr sz="8400">
          <a:solidFill>
            <a:srgbClr val="17040A"/>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4pPr>
      <a:lvl5pPr algn="ctr" rtl="0" eaLnBrk="0" fontAlgn="base" hangingPunct="0">
        <a:spcBef>
          <a:spcPct val="0"/>
        </a:spcBef>
        <a:spcAft>
          <a:spcPct val="0"/>
        </a:spcAft>
        <a:defRPr sz="8400">
          <a:solidFill>
            <a:srgbClr val="17040A"/>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5pPr>
      <a:lvl6pPr marL="457200" algn="ctr" rtl="0" fontAlgn="base">
        <a:spcBef>
          <a:spcPct val="0"/>
        </a:spcBef>
        <a:spcAft>
          <a:spcPct val="0"/>
        </a:spcAft>
        <a:defRPr sz="8400">
          <a:solidFill>
            <a:srgbClr val="17040A"/>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6pPr>
      <a:lvl7pPr marL="914400" algn="ctr" rtl="0" fontAlgn="base">
        <a:spcBef>
          <a:spcPct val="0"/>
        </a:spcBef>
        <a:spcAft>
          <a:spcPct val="0"/>
        </a:spcAft>
        <a:defRPr sz="8400">
          <a:solidFill>
            <a:srgbClr val="17040A"/>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7pPr>
      <a:lvl8pPr marL="1371600" algn="ctr" rtl="0" fontAlgn="base">
        <a:spcBef>
          <a:spcPct val="0"/>
        </a:spcBef>
        <a:spcAft>
          <a:spcPct val="0"/>
        </a:spcAft>
        <a:defRPr sz="8400">
          <a:solidFill>
            <a:srgbClr val="17040A"/>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8pPr>
      <a:lvl9pPr marL="1828800" algn="ctr" rtl="0" fontAlgn="base">
        <a:spcBef>
          <a:spcPct val="0"/>
        </a:spcBef>
        <a:spcAft>
          <a:spcPct val="0"/>
        </a:spcAft>
        <a:defRPr sz="8400">
          <a:solidFill>
            <a:srgbClr val="17040A"/>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9pPr>
    </p:titleStyle>
    <p:bodyStyle>
      <a:lvl1pPr marL="342900" indent="-342900" algn="ctr" rtl="0" eaLnBrk="0" fontAlgn="base" hangingPunct="0">
        <a:spcBef>
          <a:spcPct val="0"/>
        </a:spcBef>
        <a:spcAft>
          <a:spcPct val="0"/>
        </a:spcAft>
        <a:defRPr sz="3600">
          <a:solidFill>
            <a:srgbClr val="17040A"/>
          </a:solidFill>
          <a:latin typeface="+mn-lt"/>
          <a:ea typeface="+mn-ea"/>
          <a:cs typeface="+mn-cs"/>
          <a:sym typeface="Palatino Italic" charset="0"/>
        </a:defRPr>
      </a:lvl1pPr>
      <a:lvl2pPr marL="742950" indent="-285750" algn="ctr" rtl="0" eaLnBrk="0" fontAlgn="base" hangingPunct="0">
        <a:spcBef>
          <a:spcPct val="0"/>
        </a:spcBef>
        <a:spcAft>
          <a:spcPct val="0"/>
        </a:spcAft>
        <a:defRPr sz="3600">
          <a:solidFill>
            <a:srgbClr val="17040A"/>
          </a:solidFill>
          <a:latin typeface="+mn-lt"/>
          <a:ea typeface="+mn-ea"/>
          <a:cs typeface="+mn-cs"/>
          <a:sym typeface="Palatino Italic" charset="0"/>
        </a:defRPr>
      </a:lvl2pPr>
      <a:lvl3pPr marL="1143000" indent="-228600" algn="ctr" rtl="0" eaLnBrk="0" fontAlgn="base" hangingPunct="0">
        <a:spcBef>
          <a:spcPct val="0"/>
        </a:spcBef>
        <a:spcAft>
          <a:spcPct val="0"/>
        </a:spcAft>
        <a:defRPr sz="3600">
          <a:solidFill>
            <a:srgbClr val="17040A"/>
          </a:solidFill>
          <a:latin typeface="+mn-lt"/>
          <a:ea typeface="+mn-ea"/>
          <a:cs typeface="+mn-cs"/>
          <a:sym typeface="Palatino Italic" charset="0"/>
        </a:defRPr>
      </a:lvl3pPr>
      <a:lvl4pPr marL="1600200" indent="-228600" algn="ctr" rtl="0" eaLnBrk="0" fontAlgn="base" hangingPunct="0">
        <a:spcBef>
          <a:spcPct val="0"/>
        </a:spcBef>
        <a:spcAft>
          <a:spcPct val="0"/>
        </a:spcAft>
        <a:defRPr sz="3600">
          <a:solidFill>
            <a:srgbClr val="17040A"/>
          </a:solidFill>
          <a:latin typeface="+mn-lt"/>
          <a:ea typeface="+mn-ea"/>
          <a:cs typeface="+mn-cs"/>
          <a:sym typeface="Palatino Italic" charset="0"/>
        </a:defRPr>
      </a:lvl4pPr>
      <a:lvl5pPr marL="2057400" indent="-228600" algn="ctr" rtl="0" eaLnBrk="0" fontAlgn="base" hangingPunct="0">
        <a:spcBef>
          <a:spcPct val="0"/>
        </a:spcBef>
        <a:spcAft>
          <a:spcPct val="0"/>
        </a:spcAft>
        <a:defRPr sz="3600">
          <a:solidFill>
            <a:srgbClr val="17040A"/>
          </a:solidFill>
          <a:latin typeface="+mn-lt"/>
          <a:ea typeface="+mn-ea"/>
          <a:cs typeface="+mn-cs"/>
          <a:sym typeface="Palatino Italic" charset="0"/>
        </a:defRPr>
      </a:lvl5pPr>
      <a:lvl6pPr marL="457200" algn="ctr" rtl="0" fontAlgn="base">
        <a:spcBef>
          <a:spcPct val="0"/>
        </a:spcBef>
        <a:spcAft>
          <a:spcPct val="0"/>
        </a:spcAft>
        <a:defRPr sz="3600">
          <a:solidFill>
            <a:srgbClr val="17040A"/>
          </a:solidFill>
          <a:latin typeface="+mn-lt"/>
          <a:ea typeface="+mn-ea"/>
          <a:cs typeface="+mn-cs"/>
          <a:sym typeface="Palatino Italic" charset="0"/>
        </a:defRPr>
      </a:lvl6pPr>
      <a:lvl7pPr marL="914400" algn="ctr" rtl="0" fontAlgn="base">
        <a:spcBef>
          <a:spcPct val="0"/>
        </a:spcBef>
        <a:spcAft>
          <a:spcPct val="0"/>
        </a:spcAft>
        <a:defRPr sz="3600">
          <a:solidFill>
            <a:srgbClr val="17040A"/>
          </a:solidFill>
          <a:latin typeface="+mn-lt"/>
          <a:ea typeface="+mn-ea"/>
          <a:cs typeface="+mn-cs"/>
          <a:sym typeface="Palatino Italic" charset="0"/>
        </a:defRPr>
      </a:lvl7pPr>
      <a:lvl8pPr marL="1371600" algn="ctr" rtl="0" fontAlgn="base">
        <a:spcBef>
          <a:spcPct val="0"/>
        </a:spcBef>
        <a:spcAft>
          <a:spcPct val="0"/>
        </a:spcAft>
        <a:defRPr sz="3600">
          <a:solidFill>
            <a:srgbClr val="17040A"/>
          </a:solidFill>
          <a:latin typeface="+mn-lt"/>
          <a:ea typeface="+mn-ea"/>
          <a:cs typeface="+mn-cs"/>
          <a:sym typeface="Palatino Italic" charset="0"/>
        </a:defRPr>
      </a:lvl8pPr>
      <a:lvl9pPr marL="1828800" algn="ctr" rtl="0" fontAlgn="base">
        <a:spcBef>
          <a:spcPct val="0"/>
        </a:spcBef>
        <a:spcAft>
          <a:spcPct val="0"/>
        </a:spcAft>
        <a:defRPr sz="3600">
          <a:solidFill>
            <a:srgbClr val="17040A"/>
          </a:solidFill>
          <a:latin typeface="+mn-lt"/>
          <a:ea typeface="+mn-ea"/>
          <a:cs typeface="+mn-cs"/>
          <a:sym typeface="Palatino Italic"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9.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50177" name="Rectangle 1"/>
          <p:cNvSpPr>
            <a:spLocks noChangeArrowheads="1"/>
          </p:cNvSpPr>
          <p:nvPr>
            <p:ph type="title"/>
          </p:nvPr>
        </p:nvSpPr>
        <p:spPr bwMode="auto">
          <a:xfrm>
            <a:off x="762000" y="381000"/>
            <a:ext cx="11480800" cy="1524000"/>
          </a:xfrm>
          <a:prstGeom prst="rect">
            <a:avLst/>
          </a:prstGeom>
          <a:noFill/>
          <a:ln>
            <a:noFill/>
          </a:ln>
          <a:effectLst>
            <a:outerShdw blurRad="25400" dist="35921" dir="2700000" algn="ctr" rotWithShape="0">
              <a:schemeClr val="bg2">
                <a:alpha val="89998"/>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Palatino" charset="0"/>
              </a:rPr>
              <a:t>Click to edit Master title style</a:t>
            </a:r>
          </a:p>
        </p:txBody>
      </p:sp>
      <p:sp>
        <p:nvSpPr>
          <p:cNvPr id="50178" name="Rectangle 2"/>
          <p:cNvSpPr>
            <a:spLocks noChangeArrowheads="1"/>
          </p:cNvSpPr>
          <p:nvPr>
            <p:ph type="body" idx="1"/>
          </p:nvPr>
        </p:nvSpPr>
        <p:spPr bwMode="auto">
          <a:xfrm>
            <a:off x="7543800" y="2654300"/>
            <a:ext cx="4699000" cy="6146800"/>
          </a:xfrm>
          <a:prstGeom prst="rect">
            <a:avLst/>
          </a:prstGeom>
          <a:noFill/>
          <a:ln>
            <a:noFill/>
          </a:ln>
          <a:effectLst>
            <a:outerShdw blurRad="12700" dist="35921" dir="2700000" algn="ctr" rotWithShape="0">
              <a:schemeClr val="bg2">
                <a:alpha val="89998"/>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Palatino" charset="0"/>
              </a:rPr>
              <a:t>Click to edit Master text styles</a:t>
            </a:r>
          </a:p>
          <a:p>
            <a:pPr lvl="1"/>
            <a:r>
              <a:rPr lang="en-US">
                <a:sym typeface="Palatino" charset="0"/>
              </a:rPr>
              <a:t>Second level</a:t>
            </a:r>
          </a:p>
          <a:p>
            <a:pPr lvl="2"/>
            <a:r>
              <a:rPr lang="en-US">
                <a:sym typeface="Palatino" charset="0"/>
              </a:rPr>
              <a:t>Third level</a:t>
            </a:r>
          </a:p>
          <a:p>
            <a:pPr lvl="3"/>
            <a:r>
              <a:rPr lang="en-US">
                <a:sym typeface="Palatino" charset="0"/>
              </a:rPr>
              <a:t>Fourth level</a:t>
            </a:r>
          </a:p>
          <a:p>
            <a:pPr lvl="4"/>
            <a:r>
              <a:rPr lang="en-US">
                <a:sym typeface="Palatino" charset="0"/>
              </a:rPr>
              <a:t>Fifth level</a:t>
            </a:r>
          </a:p>
        </p:txBody>
      </p:sp>
      <p:pic>
        <p:nvPicPr>
          <p:cNvPr id="50180" name="Picture 3"/>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3035300" y="1968500"/>
            <a:ext cx="6946900" cy="88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4226" r:id="rId1"/>
    <p:sldLayoutId id="2147484227" r:id="rId2"/>
    <p:sldLayoutId id="2147484228" r:id="rId3"/>
    <p:sldLayoutId id="2147484229" r:id="rId4"/>
    <p:sldLayoutId id="2147484230" r:id="rId5"/>
    <p:sldLayoutId id="2147484231" r:id="rId6"/>
    <p:sldLayoutId id="2147484232" r:id="rId7"/>
    <p:sldLayoutId id="2147484233" r:id="rId8"/>
    <p:sldLayoutId id="2147484234" r:id="rId9"/>
    <p:sldLayoutId id="2147484235" r:id="rId10"/>
    <p:sldLayoutId id="2147484236" r:id="rId11"/>
  </p:sldLayoutIdLst>
  <p:transition/>
  <p:txStyles>
    <p:titleStyle>
      <a:lvl1pPr algn="ctr" rtl="0" eaLnBrk="0" fontAlgn="base" hangingPunct="0">
        <a:spcBef>
          <a:spcPct val="0"/>
        </a:spcBef>
        <a:spcAft>
          <a:spcPct val="0"/>
        </a:spcAft>
        <a:defRPr sz="6400">
          <a:solidFill>
            <a:srgbClr val="17040A"/>
          </a:solidFill>
          <a:effectLst>
            <a:outerShdw blurRad="38100" dist="38100" dir="2700000" algn="tl">
              <a:srgbClr val="000000"/>
            </a:outerShdw>
          </a:effectLst>
          <a:latin typeface="+mj-lt"/>
          <a:ea typeface="+mj-ea"/>
          <a:cs typeface="+mj-cs"/>
          <a:sym typeface="Palatino" charset="0"/>
        </a:defRPr>
      </a:lvl1pPr>
      <a:lvl2pPr algn="ctr" rtl="0" eaLnBrk="0" fontAlgn="base" hangingPunct="0">
        <a:spcBef>
          <a:spcPct val="0"/>
        </a:spcBef>
        <a:spcAft>
          <a:spcPct val="0"/>
        </a:spcAft>
        <a:defRPr sz="6400">
          <a:solidFill>
            <a:srgbClr val="17040A"/>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2pPr>
      <a:lvl3pPr algn="ctr" rtl="0" eaLnBrk="0" fontAlgn="base" hangingPunct="0">
        <a:spcBef>
          <a:spcPct val="0"/>
        </a:spcBef>
        <a:spcAft>
          <a:spcPct val="0"/>
        </a:spcAft>
        <a:defRPr sz="6400">
          <a:solidFill>
            <a:srgbClr val="17040A"/>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3pPr>
      <a:lvl4pPr algn="ctr" rtl="0" eaLnBrk="0" fontAlgn="base" hangingPunct="0">
        <a:spcBef>
          <a:spcPct val="0"/>
        </a:spcBef>
        <a:spcAft>
          <a:spcPct val="0"/>
        </a:spcAft>
        <a:defRPr sz="6400">
          <a:solidFill>
            <a:srgbClr val="17040A"/>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4pPr>
      <a:lvl5pPr algn="ctr" rtl="0" eaLnBrk="0" fontAlgn="base" hangingPunct="0">
        <a:spcBef>
          <a:spcPct val="0"/>
        </a:spcBef>
        <a:spcAft>
          <a:spcPct val="0"/>
        </a:spcAft>
        <a:defRPr sz="6400">
          <a:solidFill>
            <a:srgbClr val="17040A"/>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5pPr>
      <a:lvl6pPr marL="457200" algn="ctr" rtl="0" fontAlgn="base">
        <a:spcBef>
          <a:spcPct val="0"/>
        </a:spcBef>
        <a:spcAft>
          <a:spcPct val="0"/>
        </a:spcAft>
        <a:defRPr sz="6400">
          <a:solidFill>
            <a:srgbClr val="17040A"/>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6pPr>
      <a:lvl7pPr marL="914400" algn="ctr" rtl="0" fontAlgn="base">
        <a:spcBef>
          <a:spcPct val="0"/>
        </a:spcBef>
        <a:spcAft>
          <a:spcPct val="0"/>
        </a:spcAft>
        <a:defRPr sz="6400">
          <a:solidFill>
            <a:srgbClr val="17040A"/>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7pPr>
      <a:lvl8pPr marL="1371600" algn="ctr" rtl="0" fontAlgn="base">
        <a:spcBef>
          <a:spcPct val="0"/>
        </a:spcBef>
        <a:spcAft>
          <a:spcPct val="0"/>
        </a:spcAft>
        <a:defRPr sz="6400">
          <a:solidFill>
            <a:srgbClr val="17040A"/>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8pPr>
      <a:lvl9pPr marL="1828800" algn="ctr" rtl="0" fontAlgn="base">
        <a:spcBef>
          <a:spcPct val="0"/>
        </a:spcBef>
        <a:spcAft>
          <a:spcPct val="0"/>
        </a:spcAft>
        <a:defRPr sz="6400">
          <a:solidFill>
            <a:srgbClr val="17040A"/>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9pPr>
    </p:titleStyle>
    <p:bodyStyle>
      <a:lvl1pPr marL="647700" indent="-381000" algn="l" rtl="0" eaLnBrk="0" fontAlgn="base" hangingPunct="0">
        <a:spcBef>
          <a:spcPts val="4800"/>
        </a:spcBef>
        <a:spcAft>
          <a:spcPct val="0"/>
        </a:spcAft>
        <a:buSzPct val="54000"/>
        <a:buChar char="•"/>
        <a:defRPr sz="3200">
          <a:solidFill>
            <a:srgbClr val="17040A"/>
          </a:solidFill>
          <a:latin typeface="+mn-lt"/>
          <a:ea typeface="+mn-ea"/>
          <a:cs typeface="+mn-cs"/>
          <a:sym typeface="Palatino" charset="0"/>
        </a:defRPr>
      </a:lvl1pPr>
      <a:lvl2pPr marL="1092200" indent="-381000" algn="l" rtl="0" eaLnBrk="0" fontAlgn="base" hangingPunct="0">
        <a:spcBef>
          <a:spcPts val="4800"/>
        </a:spcBef>
        <a:spcAft>
          <a:spcPct val="0"/>
        </a:spcAft>
        <a:buSzPct val="54000"/>
        <a:buChar char="•"/>
        <a:defRPr sz="3200">
          <a:solidFill>
            <a:srgbClr val="17040A"/>
          </a:solidFill>
          <a:latin typeface="+mn-lt"/>
          <a:ea typeface="+mn-ea"/>
          <a:cs typeface="+mn-cs"/>
          <a:sym typeface="Palatino" charset="0"/>
        </a:defRPr>
      </a:lvl2pPr>
      <a:lvl3pPr marL="1536700" indent="-381000" algn="l" rtl="0" eaLnBrk="0" fontAlgn="base" hangingPunct="0">
        <a:spcBef>
          <a:spcPts val="4800"/>
        </a:spcBef>
        <a:spcAft>
          <a:spcPct val="0"/>
        </a:spcAft>
        <a:buSzPct val="54000"/>
        <a:buChar char="•"/>
        <a:defRPr sz="3200">
          <a:solidFill>
            <a:srgbClr val="17040A"/>
          </a:solidFill>
          <a:latin typeface="+mn-lt"/>
          <a:ea typeface="+mn-ea"/>
          <a:cs typeface="+mn-cs"/>
          <a:sym typeface="Palatino" charset="0"/>
        </a:defRPr>
      </a:lvl3pPr>
      <a:lvl4pPr marL="1981200" indent="-381000" algn="l" rtl="0" eaLnBrk="0" fontAlgn="base" hangingPunct="0">
        <a:spcBef>
          <a:spcPts val="4800"/>
        </a:spcBef>
        <a:spcAft>
          <a:spcPct val="0"/>
        </a:spcAft>
        <a:buSzPct val="54000"/>
        <a:buChar char="•"/>
        <a:defRPr sz="3200">
          <a:solidFill>
            <a:srgbClr val="17040A"/>
          </a:solidFill>
          <a:latin typeface="+mn-lt"/>
          <a:ea typeface="+mn-ea"/>
          <a:cs typeface="+mn-cs"/>
          <a:sym typeface="Palatino" charset="0"/>
        </a:defRPr>
      </a:lvl4pPr>
      <a:lvl5pPr marL="2425700" indent="-381000" algn="l" rtl="0" eaLnBrk="0" fontAlgn="base" hangingPunct="0">
        <a:spcBef>
          <a:spcPts val="4800"/>
        </a:spcBef>
        <a:spcAft>
          <a:spcPct val="0"/>
        </a:spcAft>
        <a:buSzPct val="54000"/>
        <a:buChar char="•"/>
        <a:defRPr sz="3200">
          <a:solidFill>
            <a:srgbClr val="17040A"/>
          </a:solidFill>
          <a:latin typeface="+mn-lt"/>
          <a:ea typeface="+mn-ea"/>
          <a:cs typeface="+mn-cs"/>
          <a:sym typeface="Palatino" charset="0"/>
        </a:defRPr>
      </a:lvl5pPr>
      <a:lvl6pPr marL="2882900" indent="-381000" algn="l" rtl="0" fontAlgn="base">
        <a:spcBef>
          <a:spcPts val="4800"/>
        </a:spcBef>
        <a:spcAft>
          <a:spcPct val="0"/>
        </a:spcAft>
        <a:buSzPct val="54000"/>
        <a:buChar char="•"/>
        <a:defRPr sz="3200">
          <a:solidFill>
            <a:srgbClr val="17040A"/>
          </a:solidFill>
          <a:latin typeface="+mn-lt"/>
          <a:ea typeface="+mn-ea"/>
          <a:cs typeface="+mn-cs"/>
          <a:sym typeface="Palatino" charset="0"/>
        </a:defRPr>
      </a:lvl6pPr>
      <a:lvl7pPr marL="3340100" indent="-381000" algn="l" rtl="0" fontAlgn="base">
        <a:spcBef>
          <a:spcPts val="4800"/>
        </a:spcBef>
        <a:spcAft>
          <a:spcPct val="0"/>
        </a:spcAft>
        <a:buSzPct val="54000"/>
        <a:buChar char="•"/>
        <a:defRPr sz="3200">
          <a:solidFill>
            <a:srgbClr val="17040A"/>
          </a:solidFill>
          <a:latin typeface="+mn-lt"/>
          <a:ea typeface="+mn-ea"/>
          <a:cs typeface="+mn-cs"/>
          <a:sym typeface="Palatino" charset="0"/>
        </a:defRPr>
      </a:lvl7pPr>
      <a:lvl8pPr marL="3797300" indent="-381000" algn="l" rtl="0" fontAlgn="base">
        <a:spcBef>
          <a:spcPts val="4800"/>
        </a:spcBef>
        <a:spcAft>
          <a:spcPct val="0"/>
        </a:spcAft>
        <a:buSzPct val="54000"/>
        <a:buChar char="•"/>
        <a:defRPr sz="3200">
          <a:solidFill>
            <a:srgbClr val="17040A"/>
          </a:solidFill>
          <a:latin typeface="+mn-lt"/>
          <a:ea typeface="+mn-ea"/>
          <a:cs typeface="+mn-cs"/>
          <a:sym typeface="Palatino" charset="0"/>
        </a:defRPr>
      </a:lvl8pPr>
      <a:lvl9pPr marL="4254500" indent="-381000" algn="l" rtl="0" fontAlgn="base">
        <a:spcBef>
          <a:spcPts val="4800"/>
        </a:spcBef>
        <a:spcAft>
          <a:spcPct val="0"/>
        </a:spcAft>
        <a:buSzPct val="54000"/>
        <a:buChar char="•"/>
        <a:defRPr sz="3200">
          <a:solidFill>
            <a:srgbClr val="17040A"/>
          </a:solidFill>
          <a:latin typeface="+mn-lt"/>
          <a:ea typeface="+mn-ea"/>
          <a:cs typeface="+mn-cs"/>
          <a:sym typeface="Palatino"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50.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pic>
        <p:nvPicPr>
          <p:cNvPr id="51202" name="Picture 1"/>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3035300" y="1968500"/>
            <a:ext cx="6946900" cy="88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2" name="Rectangle 2"/>
          <p:cNvSpPr>
            <a:spLocks noChangeArrowheads="1"/>
          </p:cNvSpPr>
          <p:nvPr>
            <p:ph type="title"/>
          </p:nvPr>
        </p:nvSpPr>
        <p:spPr bwMode="auto">
          <a:xfrm>
            <a:off x="762000" y="381000"/>
            <a:ext cx="11480800" cy="1524000"/>
          </a:xfrm>
          <a:prstGeom prst="rect">
            <a:avLst/>
          </a:prstGeom>
          <a:noFill/>
          <a:ln>
            <a:noFill/>
          </a:ln>
          <a:effectLst>
            <a:outerShdw blurRad="25400" dist="35921" dir="2700000" algn="ctr" rotWithShape="0">
              <a:schemeClr val="bg2">
                <a:alpha val="89998"/>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Palatino" charset="0"/>
              </a:rPr>
              <a:t>Click to edit Master title style</a:t>
            </a:r>
          </a:p>
        </p:txBody>
      </p:sp>
      <p:sp>
        <p:nvSpPr>
          <p:cNvPr id="51203" name="Rectangle 3"/>
          <p:cNvSpPr>
            <a:spLocks noChangeArrowheads="1"/>
          </p:cNvSpPr>
          <p:nvPr>
            <p:ph type="body" idx="1"/>
          </p:nvPr>
        </p:nvSpPr>
        <p:spPr bwMode="auto">
          <a:xfrm>
            <a:off x="762000" y="2654300"/>
            <a:ext cx="5334000" cy="6146800"/>
          </a:xfrm>
          <a:prstGeom prst="rect">
            <a:avLst/>
          </a:prstGeom>
          <a:noFill/>
          <a:ln>
            <a:noFill/>
          </a:ln>
          <a:effectLst>
            <a:outerShdw blurRad="12700" dist="35921" dir="2700000" algn="ctr" rotWithShape="0">
              <a:schemeClr val="bg2">
                <a:alpha val="89998"/>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50800" tIns="50800" rIns="50800" bIns="50800" numCol="1" anchor="ctr" anchorCtr="0" compatLnSpc="1">
            <a:prstTxWarp prst="textNoShape">
              <a:avLst/>
            </a:prstTxWarp>
          </a:bodyPr>
          <a:lstStyle/>
          <a:p>
            <a:pPr lvl="0"/>
            <a:r>
              <a:rPr lang="en-US">
                <a:sym typeface="Palatino" charset="0"/>
              </a:rPr>
              <a:t>Click to edit Master text styles</a:t>
            </a:r>
          </a:p>
          <a:p>
            <a:pPr lvl="1"/>
            <a:r>
              <a:rPr lang="en-US">
                <a:sym typeface="Palatino" charset="0"/>
              </a:rPr>
              <a:t>Second level</a:t>
            </a:r>
          </a:p>
          <a:p>
            <a:pPr lvl="2"/>
            <a:r>
              <a:rPr lang="en-US">
                <a:sym typeface="Palatino" charset="0"/>
              </a:rPr>
              <a:t>Third level</a:t>
            </a:r>
          </a:p>
          <a:p>
            <a:pPr lvl="3"/>
            <a:r>
              <a:rPr lang="en-US">
                <a:sym typeface="Palatino" charset="0"/>
              </a:rPr>
              <a:t>Fourth level</a:t>
            </a:r>
          </a:p>
          <a:p>
            <a:pPr lvl="4"/>
            <a:r>
              <a:rPr lang="en-US">
                <a:sym typeface="Palatino" charset="0"/>
              </a:rPr>
              <a:t>Fifth level</a:t>
            </a:r>
          </a:p>
        </p:txBody>
      </p:sp>
    </p:spTree>
  </p:cSld>
  <p:clrMap bg1="lt1" tx1="dk1" bg2="lt2" tx2="dk2" accent1="accent1" accent2="accent2" accent3="accent3" accent4="accent4" accent5="accent5" accent6="accent6" hlink="hlink" folHlink="folHlink"/>
  <p:sldLayoutIdLst>
    <p:sldLayoutId id="2147484237" r:id="rId1"/>
    <p:sldLayoutId id="2147484238" r:id="rId2"/>
    <p:sldLayoutId id="2147484239" r:id="rId3"/>
    <p:sldLayoutId id="2147484240" r:id="rId4"/>
    <p:sldLayoutId id="2147484241" r:id="rId5"/>
    <p:sldLayoutId id="2147484242" r:id="rId6"/>
    <p:sldLayoutId id="2147484243" r:id="rId7"/>
    <p:sldLayoutId id="2147484244" r:id="rId8"/>
    <p:sldLayoutId id="2147484245" r:id="rId9"/>
    <p:sldLayoutId id="2147484246" r:id="rId10"/>
    <p:sldLayoutId id="2147484247" r:id="rId11"/>
  </p:sldLayoutIdLst>
  <p:transition/>
  <p:txStyles>
    <p:titleStyle>
      <a:lvl1pPr algn="ctr" rtl="0" eaLnBrk="0" fontAlgn="base" hangingPunct="0">
        <a:spcBef>
          <a:spcPct val="0"/>
        </a:spcBef>
        <a:spcAft>
          <a:spcPct val="0"/>
        </a:spcAft>
        <a:defRPr sz="6400">
          <a:solidFill>
            <a:srgbClr val="17040A"/>
          </a:solidFill>
          <a:effectLst>
            <a:outerShdw blurRad="38100" dist="38100" dir="2700000" algn="tl">
              <a:srgbClr val="000000"/>
            </a:outerShdw>
          </a:effectLst>
          <a:latin typeface="+mj-lt"/>
          <a:ea typeface="+mj-ea"/>
          <a:cs typeface="+mj-cs"/>
          <a:sym typeface="Palatino" charset="0"/>
        </a:defRPr>
      </a:lvl1pPr>
      <a:lvl2pPr algn="ctr" rtl="0" eaLnBrk="0" fontAlgn="base" hangingPunct="0">
        <a:spcBef>
          <a:spcPct val="0"/>
        </a:spcBef>
        <a:spcAft>
          <a:spcPct val="0"/>
        </a:spcAft>
        <a:defRPr sz="6400">
          <a:solidFill>
            <a:srgbClr val="17040A"/>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2pPr>
      <a:lvl3pPr algn="ctr" rtl="0" eaLnBrk="0" fontAlgn="base" hangingPunct="0">
        <a:spcBef>
          <a:spcPct val="0"/>
        </a:spcBef>
        <a:spcAft>
          <a:spcPct val="0"/>
        </a:spcAft>
        <a:defRPr sz="6400">
          <a:solidFill>
            <a:srgbClr val="17040A"/>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3pPr>
      <a:lvl4pPr algn="ctr" rtl="0" eaLnBrk="0" fontAlgn="base" hangingPunct="0">
        <a:spcBef>
          <a:spcPct val="0"/>
        </a:spcBef>
        <a:spcAft>
          <a:spcPct val="0"/>
        </a:spcAft>
        <a:defRPr sz="6400">
          <a:solidFill>
            <a:srgbClr val="17040A"/>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4pPr>
      <a:lvl5pPr algn="ctr" rtl="0" eaLnBrk="0" fontAlgn="base" hangingPunct="0">
        <a:spcBef>
          <a:spcPct val="0"/>
        </a:spcBef>
        <a:spcAft>
          <a:spcPct val="0"/>
        </a:spcAft>
        <a:defRPr sz="6400">
          <a:solidFill>
            <a:srgbClr val="17040A"/>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5pPr>
      <a:lvl6pPr marL="457200" algn="ctr" rtl="0" fontAlgn="base">
        <a:spcBef>
          <a:spcPct val="0"/>
        </a:spcBef>
        <a:spcAft>
          <a:spcPct val="0"/>
        </a:spcAft>
        <a:defRPr sz="6400">
          <a:solidFill>
            <a:srgbClr val="17040A"/>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6pPr>
      <a:lvl7pPr marL="914400" algn="ctr" rtl="0" fontAlgn="base">
        <a:spcBef>
          <a:spcPct val="0"/>
        </a:spcBef>
        <a:spcAft>
          <a:spcPct val="0"/>
        </a:spcAft>
        <a:defRPr sz="6400">
          <a:solidFill>
            <a:srgbClr val="17040A"/>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7pPr>
      <a:lvl8pPr marL="1371600" algn="ctr" rtl="0" fontAlgn="base">
        <a:spcBef>
          <a:spcPct val="0"/>
        </a:spcBef>
        <a:spcAft>
          <a:spcPct val="0"/>
        </a:spcAft>
        <a:defRPr sz="6400">
          <a:solidFill>
            <a:srgbClr val="17040A"/>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8pPr>
      <a:lvl9pPr marL="1828800" algn="ctr" rtl="0" fontAlgn="base">
        <a:spcBef>
          <a:spcPct val="0"/>
        </a:spcBef>
        <a:spcAft>
          <a:spcPct val="0"/>
        </a:spcAft>
        <a:defRPr sz="6400">
          <a:solidFill>
            <a:srgbClr val="17040A"/>
          </a:solidFill>
          <a:effectLst>
            <a:outerShdw blurRad="38100" dist="38100" dir="2700000" algn="tl">
              <a:srgbClr val="000000"/>
            </a:outerShdw>
          </a:effectLst>
          <a:latin typeface="Palatino" charset="0"/>
          <a:ea typeface="ヒラギノ明朝 ProN W3" charset="0"/>
          <a:cs typeface="ヒラギノ明朝 ProN W3" charset="0"/>
          <a:sym typeface="Palatino" charset="0"/>
        </a:defRPr>
      </a:lvl9pPr>
    </p:titleStyle>
    <p:bodyStyle>
      <a:lvl1pPr marL="647700" indent="-381000" algn="l" rtl="0" eaLnBrk="0" fontAlgn="base" hangingPunct="0">
        <a:spcBef>
          <a:spcPts val="4800"/>
        </a:spcBef>
        <a:spcAft>
          <a:spcPct val="0"/>
        </a:spcAft>
        <a:buSzPct val="54000"/>
        <a:buChar char="•"/>
        <a:defRPr sz="3200">
          <a:solidFill>
            <a:srgbClr val="17040A"/>
          </a:solidFill>
          <a:latin typeface="+mn-lt"/>
          <a:ea typeface="+mn-ea"/>
          <a:cs typeface="+mn-cs"/>
          <a:sym typeface="Palatino" charset="0"/>
        </a:defRPr>
      </a:lvl1pPr>
      <a:lvl2pPr marL="1092200" indent="-381000" algn="l" rtl="0" eaLnBrk="0" fontAlgn="base" hangingPunct="0">
        <a:spcBef>
          <a:spcPts val="4800"/>
        </a:spcBef>
        <a:spcAft>
          <a:spcPct val="0"/>
        </a:spcAft>
        <a:buSzPct val="54000"/>
        <a:buChar char="•"/>
        <a:defRPr sz="3200">
          <a:solidFill>
            <a:srgbClr val="17040A"/>
          </a:solidFill>
          <a:latin typeface="+mn-lt"/>
          <a:ea typeface="+mn-ea"/>
          <a:cs typeface="+mn-cs"/>
          <a:sym typeface="Palatino" charset="0"/>
        </a:defRPr>
      </a:lvl2pPr>
      <a:lvl3pPr marL="1536700" indent="-381000" algn="l" rtl="0" eaLnBrk="0" fontAlgn="base" hangingPunct="0">
        <a:spcBef>
          <a:spcPts val="4800"/>
        </a:spcBef>
        <a:spcAft>
          <a:spcPct val="0"/>
        </a:spcAft>
        <a:buSzPct val="54000"/>
        <a:buChar char="•"/>
        <a:defRPr sz="3200">
          <a:solidFill>
            <a:srgbClr val="17040A"/>
          </a:solidFill>
          <a:latin typeface="+mn-lt"/>
          <a:ea typeface="+mn-ea"/>
          <a:cs typeface="+mn-cs"/>
          <a:sym typeface="Palatino" charset="0"/>
        </a:defRPr>
      </a:lvl3pPr>
      <a:lvl4pPr marL="1981200" indent="-381000" algn="l" rtl="0" eaLnBrk="0" fontAlgn="base" hangingPunct="0">
        <a:spcBef>
          <a:spcPts val="4800"/>
        </a:spcBef>
        <a:spcAft>
          <a:spcPct val="0"/>
        </a:spcAft>
        <a:buSzPct val="54000"/>
        <a:buChar char="•"/>
        <a:defRPr sz="3200">
          <a:solidFill>
            <a:srgbClr val="17040A"/>
          </a:solidFill>
          <a:latin typeface="+mn-lt"/>
          <a:ea typeface="+mn-ea"/>
          <a:cs typeface="+mn-cs"/>
          <a:sym typeface="Palatino" charset="0"/>
        </a:defRPr>
      </a:lvl4pPr>
      <a:lvl5pPr marL="2425700" indent="-381000" algn="l" rtl="0" eaLnBrk="0" fontAlgn="base" hangingPunct="0">
        <a:spcBef>
          <a:spcPts val="4800"/>
        </a:spcBef>
        <a:spcAft>
          <a:spcPct val="0"/>
        </a:spcAft>
        <a:buSzPct val="54000"/>
        <a:buChar char="•"/>
        <a:defRPr sz="3200">
          <a:solidFill>
            <a:srgbClr val="17040A"/>
          </a:solidFill>
          <a:latin typeface="+mn-lt"/>
          <a:ea typeface="+mn-ea"/>
          <a:cs typeface="+mn-cs"/>
          <a:sym typeface="Palatino" charset="0"/>
        </a:defRPr>
      </a:lvl5pPr>
      <a:lvl6pPr marL="2882900" indent="-381000" algn="l" rtl="0" fontAlgn="base">
        <a:spcBef>
          <a:spcPts val="4800"/>
        </a:spcBef>
        <a:spcAft>
          <a:spcPct val="0"/>
        </a:spcAft>
        <a:buSzPct val="54000"/>
        <a:buChar char="•"/>
        <a:defRPr sz="3200">
          <a:solidFill>
            <a:srgbClr val="17040A"/>
          </a:solidFill>
          <a:latin typeface="+mn-lt"/>
          <a:ea typeface="+mn-ea"/>
          <a:cs typeface="+mn-cs"/>
          <a:sym typeface="Palatino" charset="0"/>
        </a:defRPr>
      </a:lvl6pPr>
      <a:lvl7pPr marL="3340100" indent="-381000" algn="l" rtl="0" fontAlgn="base">
        <a:spcBef>
          <a:spcPts val="4800"/>
        </a:spcBef>
        <a:spcAft>
          <a:spcPct val="0"/>
        </a:spcAft>
        <a:buSzPct val="54000"/>
        <a:buChar char="•"/>
        <a:defRPr sz="3200">
          <a:solidFill>
            <a:srgbClr val="17040A"/>
          </a:solidFill>
          <a:latin typeface="+mn-lt"/>
          <a:ea typeface="+mn-ea"/>
          <a:cs typeface="+mn-cs"/>
          <a:sym typeface="Palatino" charset="0"/>
        </a:defRPr>
      </a:lvl7pPr>
      <a:lvl8pPr marL="3797300" indent="-381000" algn="l" rtl="0" fontAlgn="base">
        <a:spcBef>
          <a:spcPts val="4800"/>
        </a:spcBef>
        <a:spcAft>
          <a:spcPct val="0"/>
        </a:spcAft>
        <a:buSzPct val="54000"/>
        <a:buChar char="•"/>
        <a:defRPr sz="3200">
          <a:solidFill>
            <a:srgbClr val="17040A"/>
          </a:solidFill>
          <a:latin typeface="+mn-lt"/>
          <a:ea typeface="+mn-ea"/>
          <a:cs typeface="+mn-cs"/>
          <a:sym typeface="Palatino" charset="0"/>
        </a:defRPr>
      </a:lvl8pPr>
      <a:lvl9pPr marL="4254500" indent="-381000" algn="l" rtl="0" fontAlgn="base">
        <a:spcBef>
          <a:spcPts val="4800"/>
        </a:spcBef>
        <a:spcAft>
          <a:spcPct val="0"/>
        </a:spcAft>
        <a:buSzPct val="54000"/>
        <a:buChar char="•"/>
        <a:defRPr sz="3200">
          <a:solidFill>
            <a:srgbClr val="17040A"/>
          </a:solidFill>
          <a:latin typeface="+mn-lt"/>
          <a:ea typeface="+mn-ea"/>
          <a:cs typeface="+mn-cs"/>
          <a:sym typeface="Palatino" charset="0"/>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9.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90.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90.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90.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9.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0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01.xml"/><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90.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90.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90.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90.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1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3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45.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90.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90.xml"/></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90.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90.xml"/></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8.xml"/><Relationship Id="rId1" Type="http://schemas.openxmlformats.org/officeDocument/2006/relationships/slideLayout" Target="../slideLayouts/slideLayout90.xml"/></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9.xml"/><Relationship Id="rId1" Type="http://schemas.openxmlformats.org/officeDocument/2006/relationships/slideLayout" Target="../slideLayouts/slideLayout90.xml"/></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0.xml"/><Relationship Id="rId1" Type="http://schemas.openxmlformats.org/officeDocument/2006/relationships/slideLayout" Target="../slideLayouts/slideLayout11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90.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90.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56.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34.xml"/></Relationships>
</file>

<file path=ppt/slides/_rels/slide3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5.xml"/><Relationship Id="rId1" Type="http://schemas.openxmlformats.org/officeDocument/2006/relationships/slideLayout" Target="../slideLayouts/slideLayout16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78.xml"/></Relationships>
</file>

<file path=ppt/slides/_rels/slide3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7.xml"/><Relationship Id="rId1" Type="http://schemas.openxmlformats.org/officeDocument/2006/relationships/slideLayout" Target="../slideLayouts/slideLayout178.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67.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0.xml"/><Relationship Id="rId1" Type="http://schemas.openxmlformats.org/officeDocument/2006/relationships/slideLayout" Target="../slideLayouts/slideLayout178.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89.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56.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00.xml"/></Relationships>
</file>

<file path=ppt/slides/_rels/slide4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4.xml"/><Relationship Id="rId1" Type="http://schemas.openxmlformats.org/officeDocument/2006/relationships/slideLayout" Target="../slideLayouts/slideLayout211.xml"/><Relationship Id="rId4" Type="http://schemas.openxmlformats.org/officeDocument/2006/relationships/image" Target="../media/image11.png"/></Relationships>
</file>

<file path=ppt/slides/_rels/slide4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5.xml"/><Relationship Id="rId1" Type="http://schemas.openxmlformats.org/officeDocument/2006/relationships/slideLayout" Target="../slideLayouts/slideLayout222.xml"/></Relationships>
</file>

<file path=ppt/slides/_rels/slide4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6.xml"/><Relationship Id="rId1" Type="http://schemas.openxmlformats.org/officeDocument/2006/relationships/slideLayout" Target="../slideLayouts/slideLayout233.xml"/></Relationships>
</file>

<file path=ppt/slides/_rels/slide4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7.xml"/><Relationship Id="rId1" Type="http://schemas.openxmlformats.org/officeDocument/2006/relationships/slideLayout" Target="../slideLayouts/slideLayout244.xml"/><Relationship Id="rId4" Type="http://schemas.openxmlformats.org/officeDocument/2006/relationships/image" Target="../media/image13.png"/></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55.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66.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145.xml"/></Relationships>
</file>

<file path=ppt/slides/_rels/slide5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1.xml"/><Relationship Id="rId1" Type="http://schemas.openxmlformats.org/officeDocument/2006/relationships/slideLayout" Target="../slideLayouts/slideLayout134.xml"/><Relationship Id="rId4" Type="http://schemas.openxmlformats.org/officeDocument/2006/relationships/image" Target="../media/image1.png"/></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134.xml"/></Relationships>
</file>

<file path=ppt/slides/_rels/slide5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3.xml"/><Relationship Id="rId1" Type="http://schemas.openxmlformats.org/officeDocument/2006/relationships/slideLayout" Target="../slideLayouts/slideLayout277.xml"/></Relationships>
</file>

<file path=ppt/slides/_rels/slide5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4.xml"/><Relationship Id="rId1" Type="http://schemas.openxmlformats.org/officeDocument/2006/relationships/slideLayout" Target="../slideLayouts/slideLayout277.xml"/></Relationships>
</file>

<file path=ppt/slides/_rels/slide5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5.xml"/><Relationship Id="rId1" Type="http://schemas.openxmlformats.org/officeDocument/2006/relationships/slideLayout" Target="../slideLayouts/slideLayout277.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90.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167.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134.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134.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145.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35.xml"/></Relationships>
</file>

<file path=ppt/slides/_rels/slide6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2.xml"/><Relationship Id="rId1" Type="http://schemas.openxmlformats.org/officeDocument/2006/relationships/slideLayout" Target="../slideLayouts/slideLayout35.xml"/></Relationships>
</file>

<file path=ppt/slides/_rels/slide6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3.xml"/><Relationship Id="rId1" Type="http://schemas.openxmlformats.org/officeDocument/2006/relationships/slideLayout" Target="../slideLayouts/slideLayout35.xml"/></Relationships>
</file>

<file path=ppt/slides/_rels/slide6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4.xml"/><Relationship Id="rId1" Type="http://schemas.openxmlformats.org/officeDocument/2006/relationships/slideLayout" Target="../slideLayouts/slideLayout35.xml"/></Relationships>
</file>

<file path=ppt/slides/_rels/slide6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5.xml"/><Relationship Id="rId1" Type="http://schemas.openxmlformats.org/officeDocument/2006/relationships/slideLayout" Target="../slideLayouts/slideLayout35.xml"/></Relationships>
</file>

<file path=ppt/slides/_rels/slide6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6.xml"/><Relationship Id="rId1" Type="http://schemas.openxmlformats.org/officeDocument/2006/relationships/slideLayout" Target="../slideLayouts/slideLayout35.xml"/></Relationships>
</file>

<file path=ppt/slides/_rels/slide6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7.xml"/><Relationship Id="rId1" Type="http://schemas.openxmlformats.org/officeDocument/2006/relationships/slideLayout" Target="../slideLayouts/slideLayout35.xml"/></Relationships>
</file>

<file path=ppt/slides/_rels/slide6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8.xml"/><Relationship Id="rId1" Type="http://schemas.openxmlformats.org/officeDocument/2006/relationships/slideLayout" Target="../slideLayouts/slideLayout35.xml"/></Relationships>
</file>

<file path=ppt/slides/_rels/slide6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9.xml"/><Relationship Id="rId1" Type="http://schemas.openxmlformats.org/officeDocument/2006/relationships/slideLayout" Target="../slideLayouts/slideLayout35.xml"/></Relationships>
</file>

<file path=ppt/slides/_rels/slide7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0.xml"/><Relationship Id="rId1" Type="http://schemas.openxmlformats.org/officeDocument/2006/relationships/slideLayout" Target="../slideLayouts/slideLayout35.xml"/></Relationships>
</file>

<file path=ppt/slides/_rels/slide7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1.xml"/><Relationship Id="rId1" Type="http://schemas.openxmlformats.org/officeDocument/2006/relationships/slideLayout" Target="../slideLayouts/slideLayout35.xml"/></Relationships>
</file>

<file path=ppt/slides/_rels/slide7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2.xml"/><Relationship Id="rId1" Type="http://schemas.openxmlformats.org/officeDocument/2006/relationships/slideLayout" Target="../slideLayouts/slideLayout35.xml"/></Relationships>
</file>

<file path=ppt/slides/_rels/slide7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3.xml"/><Relationship Id="rId1" Type="http://schemas.openxmlformats.org/officeDocument/2006/relationships/slideLayout" Target="../slideLayouts/slideLayout35.xml"/></Relationships>
</file>

<file path=ppt/slides/_rels/slide7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4.xml"/><Relationship Id="rId1" Type="http://schemas.openxmlformats.org/officeDocument/2006/relationships/slideLayout" Target="../slideLayouts/slideLayout35.xml"/></Relationships>
</file>

<file path=ppt/slides/_rels/slide7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5.xml"/><Relationship Id="rId1" Type="http://schemas.openxmlformats.org/officeDocument/2006/relationships/slideLayout" Target="../slideLayouts/slideLayout35.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134.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134.xml"/></Relationships>
</file>

<file path=ppt/slides/_rels/slide7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8.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9.xml"/><Relationship Id="rId1" Type="http://schemas.openxmlformats.org/officeDocument/2006/relationships/slideLayout" Target="../slideLayouts/slideLayout134.xml"/></Relationships>
</file>

<file path=ppt/slides/_rels/slide8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0.xml"/><Relationship Id="rId1" Type="http://schemas.openxmlformats.org/officeDocument/2006/relationships/slideLayout" Target="../slideLayouts/slideLayout288.xml"/></Relationships>
</file>

<file path=ppt/slides/_rels/slide8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1.xml"/><Relationship Id="rId1" Type="http://schemas.openxmlformats.org/officeDocument/2006/relationships/slideLayout" Target="../slideLayouts/slideLayout288.xml"/></Relationships>
</file>

<file path=ppt/slides/_rels/slide8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2.xml"/><Relationship Id="rId1" Type="http://schemas.openxmlformats.org/officeDocument/2006/relationships/slideLayout" Target="../slideLayouts/slideLayout288.xml"/></Relationships>
</file>

<file path=ppt/slides/_rels/slide8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3.xml"/><Relationship Id="rId1" Type="http://schemas.openxmlformats.org/officeDocument/2006/relationships/slideLayout" Target="../slideLayouts/slideLayout288.xml"/></Relationships>
</file>

<file path=ppt/slides/_rels/slide8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84.xml"/><Relationship Id="rId1" Type="http://schemas.openxmlformats.org/officeDocument/2006/relationships/slideLayout" Target="../slideLayouts/slideLayout134.xml"/><Relationship Id="rId6" Type="http://schemas.openxmlformats.org/officeDocument/2006/relationships/image" Target="../media/image19.png"/><Relationship Id="rId5" Type="http://schemas.openxmlformats.org/officeDocument/2006/relationships/image" Target="../media/image1.png"/><Relationship Id="rId4" Type="http://schemas.openxmlformats.org/officeDocument/2006/relationships/image" Target="../media/image18.png"/></Relationships>
</file>

<file path=ppt/slides/_rels/slide8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5.xml"/><Relationship Id="rId1" Type="http://schemas.openxmlformats.org/officeDocument/2006/relationships/slideLayout" Target="../slideLayouts/slideLayout299.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86.xml"/><Relationship Id="rId1" Type="http://schemas.openxmlformats.org/officeDocument/2006/relationships/slideLayout" Target="../slideLayouts/slideLayout310.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87.xml"/><Relationship Id="rId1" Type="http://schemas.openxmlformats.org/officeDocument/2006/relationships/slideLayout" Target="../slideLayouts/slideLayout321.xml"/></Relationships>
</file>

<file path=ppt/slides/_rels/slide8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8.xml"/><Relationship Id="rId1" Type="http://schemas.openxmlformats.org/officeDocument/2006/relationships/slideLayout" Target="../slideLayouts/slideLayout332.xm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332.xml"/></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68.xml"/></Relationships>
</file>

<file path=ppt/slides/_rels/slide9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91.xml"/><Relationship Id="rId1" Type="http://schemas.openxmlformats.org/officeDocument/2006/relationships/slideLayout" Target="../slideLayouts/slideLayout123.xml"/></Relationships>
</file>

<file path=ppt/slides/_rels/slide92.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134.xml"/></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244.xml"/></Relationships>
</file>

<file path=ppt/slides/_rels/slide9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94.xml"/><Relationship Id="rId1" Type="http://schemas.openxmlformats.org/officeDocument/2006/relationships/slideLayout" Target="../slideLayouts/slideLayout343.xml"/></Relationships>
</file>

<file path=ppt/slides/_rels/slide95.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354.xml"/></Relationships>
</file>

<file path=ppt/slides/_rels/slide96.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365.xml"/></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97.xml"/><Relationship Id="rId1" Type="http://schemas.openxmlformats.org/officeDocument/2006/relationships/slideLayout" Target="../slideLayouts/slideLayout376.xml"/></Relationships>
</file>

<file path=ppt/slides/_rels/slide9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98.xml"/><Relationship Id="rId1" Type="http://schemas.openxmlformats.org/officeDocument/2006/relationships/slideLayout" Target="../slideLayouts/slideLayout387.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9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9.xml"/><Relationship Id="rId1" Type="http://schemas.openxmlformats.org/officeDocument/2006/relationships/slideLayout" Target="../slideLayouts/slideLayout134.xml"/></Relationships>
</file>

<file path=ppt/slides/_rels/slide10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00.xml"/><Relationship Id="rId1" Type="http://schemas.openxmlformats.org/officeDocument/2006/relationships/slideLayout" Target="../slideLayouts/slideLayout134.xml"/><Relationship Id="rId4" Type="http://schemas.openxmlformats.org/officeDocument/2006/relationships/image" Target="../media/image27.png"/></Relationships>
</file>

<file path=ppt/slides/_rels/slide10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01.xml"/><Relationship Id="rId1" Type="http://schemas.openxmlformats.org/officeDocument/2006/relationships/slideLayout" Target="../slideLayouts/slideLayout134.xml"/></Relationships>
</file>

<file path=ppt/slides/_rels/slide102.xml.rels><?xml version="1.0" encoding="UTF-8" standalone="yes"?>
<Relationships xmlns="http://schemas.openxmlformats.org/package/2006/relationships"><Relationship Id="rId2" Type="http://schemas.openxmlformats.org/officeDocument/2006/relationships/notesSlide" Target="../notesSlides/notesSlide102.xml"/><Relationship Id="rId1" Type="http://schemas.openxmlformats.org/officeDocument/2006/relationships/slideLayout" Target="../slideLayouts/slideLayout398.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103.xml"/><Relationship Id="rId1" Type="http://schemas.openxmlformats.org/officeDocument/2006/relationships/slideLayout" Target="../slideLayouts/slideLayout409.xml"/></Relationships>
</file>

<file path=ppt/slides/_rels/slide10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04.xml"/><Relationship Id="rId1" Type="http://schemas.openxmlformats.org/officeDocument/2006/relationships/slideLayout" Target="../slideLayouts/slideLayout420.xml"/></Relationships>
</file>

<file path=ppt/slides/_rels/slide10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5.xml"/><Relationship Id="rId1" Type="http://schemas.openxmlformats.org/officeDocument/2006/relationships/slideLayout" Target="../slideLayouts/slideLayout420.xml"/><Relationship Id="rId4" Type="http://schemas.openxmlformats.org/officeDocument/2006/relationships/image" Target="../media/image30.png"/></Relationships>
</file>

<file path=ppt/slides/_rels/slide10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6.xml"/><Relationship Id="rId1" Type="http://schemas.openxmlformats.org/officeDocument/2006/relationships/slideLayout" Target="../slideLayouts/slideLayout420.xml"/></Relationships>
</file>

<file path=ppt/slides/_rels/slide10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7.xml"/><Relationship Id="rId1" Type="http://schemas.openxmlformats.org/officeDocument/2006/relationships/slideLayout" Target="../slideLayouts/slideLayout90.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108.xml"/><Relationship Id="rId1" Type="http://schemas.openxmlformats.org/officeDocument/2006/relationships/slideLayout" Target="../slideLayouts/slideLayout431.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109.xml"/><Relationship Id="rId1" Type="http://schemas.openxmlformats.org/officeDocument/2006/relationships/slideLayout" Target="../slideLayouts/slideLayout420.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110.xml"/><Relationship Id="rId1" Type="http://schemas.openxmlformats.org/officeDocument/2006/relationships/slideLayout" Target="../slideLayouts/slideLayout442.xml"/></Relationships>
</file>

<file path=ppt/slides/_rels/slide111.xml.rels><?xml version="1.0" encoding="UTF-8" standalone="yes"?>
<Relationships xmlns="http://schemas.openxmlformats.org/package/2006/relationships"><Relationship Id="rId2" Type="http://schemas.openxmlformats.org/officeDocument/2006/relationships/notesSlide" Target="../notesSlides/notesSlide111.xml"/><Relationship Id="rId1" Type="http://schemas.openxmlformats.org/officeDocument/2006/relationships/slideLayout" Target="../slideLayouts/slideLayout310.xml"/></Relationships>
</file>

<file path=ppt/slides/_rels/slide112.xml.rels><?xml version="1.0" encoding="UTF-8" standalone="yes"?>
<Relationships xmlns="http://schemas.openxmlformats.org/package/2006/relationships"><Relationship Id="rId2" Type="http://schemas.openxmlformats.org/officeDocument/2006/relationships/notesSlide" Target="../notesSlides/notesSlide112.xml"/><Relationship Id="rId1" Type="http://schemas.openxmlformats.org/officeDocument/2006/relationships/slideLayout" Target="../slideLayouts/slideLayout453.xml"/></Relationships>
</file>

<file path=ppt/slides/_rels/slide113.xml.rels><?xml version="1.0" encoding="UTF-8" standalone="yes"?>
<Relationships xmlns="http://schemas.openxmlformats.org/package/2006/relationships"><Relationship Id="rId2" Type="http://schemas.openxmlformats.org/officeDocument/2006/relationships/notesSlide" Target="../notesSlides/notesSlide113.xml"/><Relationship Id="rId1" Type="http://schemas.openxmlformats.org/officeDocument/2006/relationships/slideLayout" Target="../slideLayouts/slideLayout464.xml"/></Relationships>
</file>

<file path=ppt/slides/_rels/slide114.xml.rels><?xml version="1.0" encoding="UTF-8" standalone="yes"?>
<Relationships xmlns="http://schemas.openxmlformats.org/package/2006/relationships"><Relationship Id="rId2" Type="http://schemas.openxmlformats.org/officeDocument/2006/relationships/notesSlide" Target="../notesSlides/notesSlide114.xml"/><Relationship Id="rId1"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Rectangle 1"/>
          <p:cNvSpPr>
            <a:spLocks noGrp="1" noChangeArrowheads="1"/>
          </p:cNvSpPr>
          <p:nvPr>
            <p:ph type="title"/>
          </p:nvPr>
        </p:nvSpPr>
        <p:spPr>
          <a:xfrm>
            <a:off x="457200" y="3632200"/>
            <a:ext cx="11480800" cy="3441700"/>
          </a:xfrm>
        </p:spPr>
        <p:txBody>
          <a:bodyPr/>
          <a:lstStyle/>
          <a:p>
            <a:pPr eaLnBrk="1" hangingPunct="1">
              <a:defRPr/>
            </a:pPr>
            <a:r>
              <a:rPr lang="en-US" smtClean="0">
                <a:solidFill>
                  <a:srgbClr val="5B3341"/>
                </a:solidFill>
                <a:latin typeface="Palatino Bold" charset="0"/>
                <a:cs typeface="Palatino Bold" charset="0"/>
                <a:sym typeface="Palatino Bold" charset="0"/>
              </a:rPr>
              <a:t>Taming the Wolf</a:t>
            </a:r>
            <a:r>
              <a:rPr lang="en-US" smtClean="0">
                <a:solidFill>
                  <a:srgbClr val="5B3341"/>
                </a:solidFill>
                <a:latin typeface="Palatino Bold" charset="0"/>
                <a:ea typeface="ヒラギノ明朝 ProN W6" charset="0"/>
                <a:cs typeface="ヒラギノ明朝 ProN W6" charset="0"/>
                <a:sym typeface="Palatino Bold" charset="0"/>
              </a:rPr>
              <a:t/>
            </a:r>
            <a:br>
              <a:rPr lang="en-US" smtClean="0">
                <a:solidFill>
                  <a:srgbClr val="5B3341"/>
                </a:solidFill>
                <a:latin typeface="Palatino Bold" charset="0"/>
                <a:ea typeface="ヒラギノ明朝 ProN W6" charset="0"/>
                <a:cs typeface="ヒラギノ明朝 ProN W6" charset="0"/>
                <a:sym typeface="Palatino Bold" charset="0"/>
              </a:rPr>
            </a:br>
            <a:r>
              <a:rPr lang="en-US" sz="1800" smtClean="0">
                <a:solidFill>
                  <a:srgbClr val="5B3341"/>
                </a:solidFill>
                <a:effectLst/>
                <a:latin typeface="Palatino Bold" charset="0"/>
                <a:ea typeface="ヒラギノ明朝 ProN W6" charset="0"/>
                <a:cs typeface="ヒラギノ明朝 ProN W6" charset="0"/>
                <a:sym typeface="Palatino Bold" charset="0"/>
              </a:rPr>
              <a:t/>
            </a:r>
            <a:br>
              <a:rPr lang="en-US" sz="1800" smtClean="0">
                <a:solidFill>
                  <a:srgbClr val="5B3341"/>
                </a:solidFill>
                <a:effectLst/>
                <a:latin typeface="Palatino Bold" charset="0"/>
                <a:ea typeface="ヒラギノ明朝 ProN W6" charset="0"/>
                <a:cs typeface="ヒラギノ明朝 ProN W6" charset="0"/>
                <a:sym typeface="Palatino Bold" charset="0"/>
              </a:rPr>
            </a:br>
            <a:r>
              <a:rPr lang="en-US" sz="4800" smtClean="0">
                <a:solidFill>
                  <a:srgbClr val="5B3341"/>
                </a:solidFill>
                <a:effectLst/>
                <a:latin typeface="Palatino Bold" charset="0"/>
                <a:cs typeface="Palatino Bold" charset="0"/>
                <a:sym typeface="Palatino Bold" charset="0"/>
              </a:rPr>
              <a:t>Peace through Faith</a:t>
            </a:r>
            <a:endParaRPr lang="en-US" sz="4800" smtClean="0">
              <a:solidFill>
                <a:srgbClr val="5B3341"/>
              </a:solidFill>
              <a:effectLst/>
              <a:latin typeface="Palatino Bold" charset="0"/>
              <a:ea typeface="ヒラギノ明朝 ProN W6" charset="0"/>
              <a:cs typeface="ヒラギノ明朝 ProN W6" charset="0"/>
              <a:sym typeface="Palatino Bold" charset="0"/>
            </a:endParaRPr>
          </a:p>
        </p:txBody>
      </p:sp>
      <p:pic>
        <p:nvPicPr>
          <p:cNvPr id="532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94700" y="1066800"/>
            <a:ext cx="2860675"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53251" name="Rectangle 3"/>
          <p:cNvSpPr>
            <a:spLocks/>
          </p:cNvSpPr>
          <p:nvPr/>
        </p:nvSpPr>
        <p:spPr bwMode="auto">
          <a:xfrm>
            <a:off x="2184400" y="8293100"/>
            <a:ext cx="8636000"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r>
              <a:rPr lang="en-US" altLang="en-US" sz="3600">
                <a:solidFill>
                  <a:srgbClr val="5B3341"/>
                </a:solidFill>
                <a:latin typeface="Palatino Bold Italic" charset="0"/>
                <a:ea typeface="MS PGothic" pitchFamily="34" charset="-128"/>
                <a:sym typeface="Palatino Bold Italic" charset="0"/>
              </a:rPr>
              <a:t>Resolving Conflicts Ruining Your Life</a:t>
            </a: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7"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62338" y="361950"/>
            <a:ext cx="6215062" cy="887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Rectangle 1"/>
          <p:cNvSpPr>
            <a:spLocks noGrp="1" noChangeArrowheads="1"/>
          </p:cNvSpPr>
          <p:nvPr>
            <p:ph type="title"/>
          </p:nvPr>
        </p:nvSpPr>
        <p:spPr>
          <a:xfrm>
            <a:off x="762000" y="508000"/>
            <a:ext cx="11480800" cy="8369300"/>
          </a:xfrm>
        </p:spPr>
        <p:txBody>
          <a:bodyPr/>
          <a:lstStyle/>
          <a:p>
            <a:pPr eaLnBrk="1" hangingPunct="1">
              <a:lnSpc>
                <a:spcPct val="140000"/>
              </a:lnSpc>
              <a:spcBef>
                <a:spcPts val="4900"/>
              </a:spcBef>
            </a:pPr>
            <a:r>
              <a:rPr lang="en-US" altLang="en-US" sz="7200" smtClean="0">
                <a:solidFill>
                  <a:srgbClr val="5B3341"/>
                </a:solidFill>
                <a:latin typeface="Palatino Bold" charset="0"/>
                <a:sym typeface="Palatino Bold" charset="0"/>
              </a:rPr>
              <a:t>MEDIATION</a:t>
            </a:r>
            <a:r>
              <a:rPr lang="en-US" altLang="en-US" sz="7200" smtClean="0">
                <a:solidFill>
                  <a:srgbClr val="5B3341"/>
                </a:solidFill>
                <a:latin typeface="Palatino Bold" charset="0"/>
                <a:ea typeface="ヒラギノ明朝 ProN W6" charset="-128"/>
                <a:sym typeface="Palatino Bold" charset="0"/>
              </a:rPr>
              <a:t/>
            </a:r>
            <a:br>
              <a:rPr lang="en-US" altLang="en-US" sz="7200" smtClean="0">
                <a:solidFill>
                  <a:srgbClr val="5B3341"/>
                </a:solidFill>
                <a:latin typeface="Palatino Bold" charset="0"/>
                <a:ea typeface="ヒラギノ明朝 ProN W6" charset="-128"/>
                <a:sym typeface="Palatino Bold" charset="0"/>
              </a:rPr>
            </a:br>
            <a:r>
              <a:rPr lang="en-US" altLang="en-US" sz="7200" smtClean="0">
                <a:solidFill>
                  <a:srgbClr val="5B3341"/>
                </a:solidFill>
              </a:rPr>
              <a:t>Art of Restoring Harmony by seeking Unity </a:t>
            </a:r>
            <a:br>
              <a:rPr lang="en-US" altLang="en-US" sz="7200" smtClean="0">
                <a:solidFill>
                  <a:srgbClr val="5B3341"/>
                </a:solidFill>
              </a:rPr>
            </a:br>
            <a:r>
              <a:rPr lang="en-US" altLang="en-US" sz="7200" smtClean="0">
                <a:solidFill>
                  <a:srgbClr val="5B3341"/>
                </a:solidFill>
              </a:rPr>
              <a:t>in the Presence </a:t>
            </a:r>
            <a:br>
              <a:rPr lang="en-US" altLang="en-US" sz="7200" smtClean="0">
                <a:solidFill>
                  <a:srgbClr val="5B3341"/>
                </a:solidFill>
              </a:rPr>
            </a:br>
            <a:r>
              <a:rPr lang="en-US" altLang="en-US" sz="7200" smtClean="0">
                <a:solidFill>
                  <a:srgbClr val="5B3341"/>
                </a:solidFill>
              </a:rPr>
              <a:t>of the Holy Spirit. </a:t>
            </a:r>
          </a:p>
        </p:txBody>
      </p:sp>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Rectangle 1"/>
          <p:cNvSpPr>
            <a:spLocks noGrp="1" noChangeArrowheads="1"/>
          </p:cNvSpPr>
          <p:nvPr>
            <p:ph type="title"/>
          </p:nvPr>
        </p:nvSpPr>
        <p:spPr>
          <a:xfrm>
            <a:off x="762000" y="711200"/>
            <a:ext cx="11480800" cy="7912100"/>
          </a:xfrm>
        </p:spPr>
        <p:txBody>
          <a:bodyPr rIns="457200"/>
          <a:lstStyle/>
          <a:p>
            <a:pPr eaLnBrk="1" hangingPunct="1">
              <a:lnSpc>
                <a:spcPct val="120000"/>
              </a:lnSpc>
            </a:pPr>
            <a:r>
              <a:rPr lang="en-US" altLang="en-US" sz="6400" smtClean="0">
                <a:solidFill>
                  <a:srgbClr val="573140"/>
                </a:solidFill>
                <a:effectLst/>
                <a:latin typeface="Palatino Bold Italic" charset="0"/>
                <a:ea typeface="ヒラギノ明朝 ProN W6" charset="-128"/>
                <a:sym typeface="Palatino Bold Italic" charset="0"/>
              </a:rPr>
              <a:t/>
            </a:r>
            <a:br>
              <a:rPr lang="en-US" altLang="en-US" sz="6400" smtClean="0">
                <a:solidFill>
                  <a:srgbClr val="573140"/>
                </a:solidFill>
                <a:effectLst/>
                <a:latin typeface="Palatino Bold Italic" charset="0"/>
                <a:ea typeface="ヒラギノ明朝 ProN W6" charset="-128"/>
                <a:sym typeface="Palatino Bold Italic" charset="0"/>
              </a:rPr>
            </a:br>
            <a:r>
              <a:rPr lang="ja-JP" altLang="en-US" sz="6400" smtClean="0">
                <a:solidFill>
                  <a:srgbClr val="573140"/>
                </a:solidFill>
                <a:effectLst/>
                <a:latin typeface="Arial" pitchFamily="34" charset="0"/>
                <a:sym typeface="Palatino Bold Italic" charset="0"/>
              </a:rPr>
              <a:t>“</a:t>
            </a:r>
            <a:r>
              <a:rPr lang="en-US" altLang="ja-JP" sz="6400" smtClean="0">
                <a:solidFill>
                  <a:srgbClr val="573140"/>
                </a:solidFill>
                <a:effectLst/>
                <a:latin typeface="Palatino Bold Italic" charset="0"/>
                <a:sym typeface="Palatino Bold Italic" charset="0"/>
              </a:rPr>
              <a:t>...an essential responsibility of the Church, namely, a well-ordered love of neighbor.</a:t>
            </a:r>
            <a:r>
              <a:rPr lang="ja-JP" altLang="en-US" sz="6400" smtClean="0">
                <a:solidFill>
                  <a:srgbClr val="573140"/>
                </a:solidFill>
                <a:effectLst/>
                <a:latin typeface="Arial" pitchFamily="34" charset="0"/>
                <a:sym typeface="Palatino Bold Italic" charset="0"/>
              </a:rPr>
              <a:t>”</a:t>
            </a:r>
            <a:r>
              <a:rPr lang="en-US" altLang="ja-JP" sz="6400" smtClean="0">
                <a:solidFill>
                  <a:srgbClr val="573140"/>
                </a:solidFill>
                <a:effectLst/>
                <a:latin typeface="Palatino Bold Italic" charset="0"/>
                <a:ea typeface="ヒラギノ明朝 ProN W6" charset="-128"/>
                <a:sym typeface="Palatino Bold Italic" charset="0"/>
              </a:rPr>
              <a:t/>
            </a:r>
            <a:br>
              <a:rPr lang="en-US" altLang="ja-JP" sz="6400" smtClean="0">
                <a:solidFill>
                  <a:srgbClr val="573140"/>
                </a:solidFill>
                <a:effectLst/>
                <a:latin typeface="Palatino Bold Italic" charset="0"/>
                <a:ea typeface="ヒラギノ明朝 ProN W6" charset="-128"/>
                <a:sym typeface="Palatino Bold Italic" charset="0"/>
              </a:rPr>
            </a:br>
            <a:r>
              <a:rPr lang="en-US" altLang="ja-JP" sz="6400" smtClean="0">
                <a:solidFill>
                  <a:srgbClr val="573140"/>
                </a:solidFill>
                <a:effectLst/>
              </a:rPr>
              <a:t> </a:t>
            </a:r>
            <a:br>
              <a:rPr lang="en-US" altLang="ja-JP" sz="6400" smtClean="0">
                <a:solidFill>
                  <a:srgbClr val="573140"/>
                </a:solidFill>
                <a:effectLst/>
              </a:rPr>
            </a:br>
            <a:r>
              <a:rPr lang="en-US" altLang="ja-JP" sz="4800" smtClean="0">
                <a:solidFill>
                  <a:srgbClr val="573140"/>
                </a:solidFill>
                <a:effectLst/>
                <a:latin typeface="Palatino Bold Italic" charset="0"/>
                <a:ea typeface="ヒラギノ明朝 ProN W6" charset="-128"/>
                <a:sym typeface="Palatino Bold Italic" charset="0"/>
              </a:rPr>
              <a:t>				</a:t>
            </a:r>
            <a:r>
              <a:rPr lang="en-US" altLang="ja-JP" sz="4800" smtClean="0">
                <a:solidFill>
                  <a:srgbClr val="573140"/>
                </a:solidFill>
                <a:effectLst/>
                <a:latin typeface="Palatino Bold Italic" charset="0"/>
                <a:sym typeface="Palatino Bold Italic" charset="0"/>
              </a:rPr>
              <a:t>– Deus Caritas Est, </a:t>
            </a:r>
            <a:r>
              <a:rPr lang="en-US" altLang="ja-JP" sz="4800" smtClean="0">
                <a:solidFill>
                  <a:srgbClr val="573140"/>
                </a:solidFill>
                <a:effectLst/>
                <a:latin typeface="Palatino Bold" charset="0"/>
                <a:sym typeface="Palatino Bold" charset="0"/>
              </a:rPr>
              <a:t>Benedict XVI</a:t>
            </a:r>
            <a:r>
              <a:rPr lang="en-US" altLang="ja-JP" sz="4800" smtClean="0">
                <a:solidFill>
                  <a:srgbClr val="573140"/>
                </a:solidFill>
                <a:effectLst/>
                <a:latin typeface="Palatino Bold" charset="0"/>
                <a:ea typeface="ヒラギノ明朝 ProN W6" charset="-128"/>
                <a:sym typeface="Palatino Bold" charset="0"/>
              </a:rPr>
              <a:t/>
            </a:r>
            <a:br>
              <a:rPr lang="en-US" altLang="ja-JP" sz="4800" smtClean="0">
                <a:solidFill>
                  <a:srgbClr val="573140"/>
                </a:solidFill>
                <a:effectLst/>
                <a:latin typeface="Palatino Bold" charset="0"/>
                <a:ea typeface="ヒラギノ明朝 ProN W6" charset="-128"/>
                <a:sym typeface="Palatino Bold" charset="0"/>
              </a:rPr>
            </a:br>
            <a:endParaRPr lang="en-US" altLang="en-US" sz="4800" smtClean="0">
              <a:solidFill>
                <a:srgbClr val="573140"/>
              </a:solidFill>
            </a:endParaRPr>
          </a:p>
        </p:txBody>
      </p:sp>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AutoShape 1"/>
          <p:cNvSpPr>
            <a:spLocks/>
          </p:cNvSpPr>
          <p:nvPr/>
        </p:nvSpPr>
        <p:spPr bwMode="auto">
          <a:xfrm>
            <a:off x="6540500" y="165100"/>
            <a:ext cx="4381500" cy="4381500"/>
          </a:xfrm>
          <a:custGeom>
            <a:avLst/>
            <a:gdLst>
              <a:gd name="T0" fmla="*/ 11356 w 22712"/>
              <a:gd name="T1" fmla="*/ 0 h 21600"/>
              <a:gd name="T2" fmla="*/ 11707 w 22712"/>
              <a:gd name="T3" fmla="*/ 9773 h 21600"/>
              <a:gd name="T4" fmla="*/ 18031 w 22712"/>
              <a:gd name="T5" fmla="*/ 2063 h 21600"/>
              <a:gd name="T6" fmla="*/ 12275 w 22712"/>
              <a:gd name="T7" fmla="*/ 10165 h 21600"/>
              <a:gd name="T8" fmla="*/ 22156 w 22712"/>
              <a:gd name="T9" fmla="*/ 7463 h 21600"/>
              <a:gd name="T10" fmla="*/ 12492 w 22712"/>
              <a:gd name="T11" fmla="*/ 10800 h 21600"/>
              <a:gd name="T12" fmla="*/ 22156 w 22712"/>
              <a:gd name="T13" fmla="*/ 14137 h 21600"/>
              <a:gd name="T14" fmla="*/ 12275 w 22712"/>
              <a:gd name="T15" fmla="*/ 11435 h 21600"/>
              <a:gd name="T16" fmla="*/ 18031 w 22712"/>
              <a:gd name="T17" fmla="*/ 19537 h 21600"/>
              <a:gd name="T18" fmla="*/ 11707 w 22712"/>
              <a:gd name="T19" fmla="*/ 11827 h 21600"/>
              <a:gd name="T20" fmla="*/ 11356 w 22712"/>
              <a:gd name="T21" fmla="*/ 21600 h 21600"/>
              <a:gd name="T22" fmla="*/ 11005 w 22712"/>
              <a:gd name="T23" fmla="*/ 11827 h 21600"/>
              <a:gd name="T24" fmla="*/ 4681 w 22712"/>
              <a:gd name="T25" fmla="*/ 19537 h 21600"/>
              <a:gd name="T26" fmla="*/ 10437 w 22712"/>
              <a:gd name="T27" fmla="*/ 11435 h 21600"/>
              <a:gd name="T28" fmla="*/ 556 w 22712"/>
              <a:gd name="T29" fmla="*/ 14137 h 21600"/>
              <a:gd name="T30" fmla="*/ 10220 w 22712"/>
              <a:gd name="T31" fmla="*/ 10800 h 21600"/>
              <a:gd name="T32" fmla="*/ 556 w 22712"/>
              <a:gd name="T33" fmla="*/ 7463 h 21600"/>
              <a:gd name="T34" fmla="*/ 10437 w 22712"/>
              <a:gd name="T35" fmla="*/ 10165 h 21600"/>
              <a:gd name="T36" fmla="*/ 4681 w 22712"/>
              <a:gd name="T37" fmla="*/ 2063 h 21600"/>
              <a:gd name="T38" fmla="*/ 11005 w 22712"/>
              <a:gd name="T39" fmla="*/ 9773 h 21600"/>
              <a:gd name="T40" fmla="*/ 11356 w 22712"/>
              <a:gd name="T41" fmla="*/ 0 h 21600"/>
              <a:gd name="T42" fmla="*/ 11356 w 22712"/>
              <a:gd name="T43" fmla="*/ 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2712" h="21600">
                <a:moveTo>
                  <a:pt x="11356" y="0"/>
                </a:moveTo>
                <a:lnTo>
                  <a:pt x="11707" y="9773"/>
                </a:lnTo>
                <a:lnTo>
                  <a:pt x="18031" y="2063"/>
                </a:lnTo>
                <a:lnTo>
                  <a:pt x="12275" y="10165"/>
                </a:lnTo>
                <a:lnTo>
                  <a:pt x="22156" y="7463"/>
                </a:lnTo>
                <a:lnTo>
                  <a:pt x="12492" y="10800"/>
                </a:lnTo>
                <a:lnTo>
                  <a:pt x="22156" y="14137"/>
                </a:lnTo>
                <a:lnTo>
                  <a:pt x="12275" y="11435"/>
                </a:lnTo>
                <a:lnTo>
                  <a:pt x="18031" y="19537"/>
                </a:lnTo>
                <a:lnTo>
                  <a:pt x="11707" y="11827"/>
                </a:lnTo>
                <a:lnTo>
                  <a:pt x="11356" y="21600"/>
                </a:lnTo>
                <a:lnTo>
                  <a:pt x="11005" y="11827"/>
                </a:lnTo>
                <a:lnTo>
                  <a:pt x="4681" y="19537"/>
                </a:lnTo>
                <a:lnTo>
                  <a:pt x="10437" y="11435"/>
                </a:lnTo>
                <a:lnTo>
                  <a:pt x="556" y="14137"/>
                </a:lnTo>
                <a:lnTo>
                  <a:pt x="10220" y="10800"/>
                </a:lnTo>
                <a:lnTo>
                  <a:pt x="556" y="7463"/>
                </a:lnTo>
                <a:lnTo>
                  <a:pt x="10437" y="10165"/>
                </a:lnTo>
                <a:lnTo>
                  <a:pt x="4681" y="2063"/>
                </a:lnTo>
                <a:lnTo>
                  <a:pt x="11005" y="9773"/>
                </a:lnTo>
                <a:lnTo>
                  <a:pt x="11356" y="0"/>
                </a:lnTo>
                <a:close/>
                <a:moveTo>
                  <a:pt x="11356" y="0"/>
                </a:moveTo>
              </a:path>
            </a:pathLst>
          </a:custGeom>
          <a:solidFill>
            <a:schemeClr val="accent1">
              <a:alpha val="20000"/>
            </a:schemeClr>
          </a:solidFill>
          <a:ln>
            <a:noFill/>
          </a:ln>
          <a:extLst>
            <a:ext uri="{91240B29-F687-4F45-9708-019B960494DF}">
              <a14:hiddenLine xmlns:a14="http://schemas.microsoft.com/office/drawing/2010/main" w="25400" cap="flat">
                <a:solidFill>
                  <a:srgbClr val="35302F">
                    <a:alpha val="20000"/>
                  </a:srgbClr>
                </a:solidFill>
                <a:miter lim="800000"/>
                <a:headEnd type="none" w="med" len="med"/>
                <a:tailEnd type="none" w="med" len="med"/>
              </a14:hiddenLine>
            </a:ext>
          </a:extLst>
        </p:spPr>
        <p:txBody>
          <a:bodyPr lIns="0" tIns="0" rIns="0" bIns="0"/>
          <a:lstStyle/>
          <a:p>
            <a:endParaRPr lang="en-US"/>
          </a:p>
        </p:txBody>
      </p:sp>
      <p:sp>
        <p:nvSpPr>
          <p:cNvPr id="61442" name="AutoShape 2"/>
          <p:cNvSpPr>
            <a:spLocks/>
          </p:cNvSpPr>
          <p:nvPr/>
        </p:nvSpPr>
        <p:spPr bwMode="auto">
          <a:xfrm>
            <a:off x="-3568700" y="800100"/>
            <a:ext cx="12001500" cy="3111500"/>
          </a:xfrm>
          <a:prstGeom prst="rightArrow">
            <a:avLst>
              <a:gd name="adj1" fmla="val 54898"/>
              <a:gd name="adj2" fmla="val 49857"/>
            </a:avLst>
          </a:prstGeom>
          <a:solidFill>
            <a:srgbClr val="6D3D4E">
              <a:alpha val="29803"/>
            </a:srgbClr>
          </a:solidFill>
          <a:ln>
            <a:noFill/>
          </a:ln>
          <a:extLst>
            <a:ext uri="{91240B29-F687-4F45-9708-019B960494DF}">
              <a14:hiddenLine xmlns:a14="http://schemas.microsoft.com/office/drawing/2010/main" w="25400">
                <a:solidFill>
                  <a:srgbClr val="35302F">
                    <a:alpha val="29803"/>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61443" name="AutoShape 3"/>
          <p:cNvSpPr>
            <a:spLocks/>
          </p:cNvSpPr>
          <p:nvPr/>
        </p:nvSpPr>
        <p:spPr bwMode="auto">
          <a:xfrm rot="10800000">
            <a:off x="9017000" y="1270000"/>
            <a:ext cx="8382000" cy="2171700"/>
          </a:xfrm>
          <a:prstGeom prst="rightArrow">
            <a:avLst>
              <a:gd name="adj1" fmla="val 51111"/>
              <a:gd name="adj2" fmla="val 59342"/>
            </a:avLst>
          </a:prstGeom>
          <a:solidFill>
            <a:srgbClr val="6D3D4E">
              <a:alpha val="29803"/>
            </a:srgbClr>
          </a:solidFill>
          <a:ln>
            <a:noFill/>
          </a:ln>
          <a:extLst>
            <a:ext uri="{91240B29-F687-4F45-9708-019B960494DF}">
              <a14:hiddenLine xmlns:a14="http://schemas.microsoft.com/office/drawing/2010/main" w="25400">
                <a:solidFill>
                  <a:srgbClr val="35302F">
                    <a:alpha val="29803"/>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61444" name="AutoShape 4"/>
          <p:cNvSpPr>
            <a:spLocks/>
          </p:cNvSpPr>
          <p:nvPr/>
        </p:nvSpPr>
        <p:spPr bwMode="auto">
          <a:xfrm rot="-2161617">
            <a:off x="-2713038" y="5856288"/>
            <a:ext cx="9586913" cy="2489200"/>
          </a:xfrm>
          <a:prstGeom prst="rightArrow">
            <a:avLst>
              <a:gd name="adj1" fmla="val 54898"/>
              <a:gd name="adj2" fmla="val 62318"/>
            </a:avLst>
          </a:prstGeom>
          <a:solidFill>
            <a:srgbClr val="6D3D4E">
              <a:alpha val="29803"/>
            </a:srgbClr>
          </a:solidFill>
          <a:ln>
            <a:noFill/>
          </a:ln>
          <a:extLst>
            <a:ext uri="{91240B29-F687-4F45-9708-019B960494DF}">
              <a14:hiddenLine xmlns:a14="http://schemas.microsoft.com/office/drawing/2010/main" w="25400">
                <a:solidFill>
                  <a:srgbClr val="35302F">
                    <a:alpha val="29803"/>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61445" name="AutoShape 5"/>
          <p:cNvSpPr>
            <a:spLocks/>
          </p:cNvSpPr>
          <p:nvPr/>
        </p:nvSpPr>
        <p:spPr bwMode="auto">
          <a:xfrm rot="-8153064">
            <a:off x="8051800" y="7848600"/>
            <a:ext cx="6477000" cy="1676400"/>
          </a:xfrm>
          <a:prstGeom prst="rightArrow">
            <a:avLst>
              <a:gd name="adj1" fmla="val 51111"/>
              <a:gd name="adj2" fmla="val 76861"/>
            </a:avLst>
          </a:prstGeom>
          <a:solidFill>
            <a:srgbClr val="6D3D4E">
              <a:alpha val="29803"/>
            </a:srgbClr>
          </a:solidFill>
          <a:ln>
            <a:noFill/>
          </a:ln>
          <a:extLst>
            <a:ext uri="{91240B29-F687-4F45-9708-019B960494DF}">
              <a14:hiddenLine xmlns:a14="http://schemas.microsoft.com/office/drawing/2010/main" w="25400">
                <a:solidFill>
                  <a:srgbClr val="35302F">
                    <a:alpha val="29803"/>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61446" name="AutoShape 6"/>
          <p:cNvSpPr>
            <a:spLocks/>
          </p:cNvSpPr>
          <p:nvPr/>
        </p:nvSpPr>
        <p:spPr bwMode="auto">
          <a:xfrm rot="10800000">
            <a:off x="279400" y="9626600"/>
            <a:ext cx="8382000" cy="2171700"/>
          </a:xfrm>
          <a:prstGeom prst="rightArrow">
            <a:avLst>
              <a:gd name="adj1" fmla="val 51111"/>
              <a:gd name="adj2" fmla="val 59342"/>
            </a:avLst>
          </a:prstGeom>
          <a:solidFill>
            <a:srgbClr val="6D3D4E">
              <a:alpha val="29803"/>
            </a:srgbClr>
          </a:solidFill>
          <a:ln>
            <a:noFill/>
          </a:ln>
          <a:extLst>
            <a:ext uri="{91240B29-F687-4F45-9708-019B960494DF}">
              <a14:hiddenLine xmlns:a14="http://schemas.microsoft.com/office/drawing/2010/main" w="25400">
                <a:solidFill>
                  <a:srgbClr val="35302F">
                    <a:alpha val="29803"/>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61447" name="AutoShape 7"/>
          <p:cNvSpPr>
            <a:spLocks/>
          </p:cNvSpPr>
          <p:nvPr/>
        </p:nvSpPr>
        <p:spPr bwMode="auto">
          <a:xfrm rot="10800000">
            <a:off x="-4087813" y="9626600"/>
            <a:ext cx="8380413" cy="2171700"/>
          </a:xfrm>
          <a:prstGeom prst="rightArrow">
            <a:avLst>
              <a:gd name="adj1" fmla="val 51111"/>
              <a:gd name="adj2" fmla="val 59331"/>
            </a:avLst>
          </a:prstGeom>
          <a:solidFill>
            <a:srgbClr val="6D3D4E">
              <a:alpha val="29803"/>
            </a:srgbClr>
          </a:solidFill>
          <a:ln>
            <a:noFill/>
          </a:ln>
          <a:extLst>
            <a:ext uri="{91240B29-F687-4F45-9708-019B960494DF}">
              <a14:hiddenLine xmlns:a14="http://schemas.microsoft.com/office/drawing/2010/main" w="25400">
                <a:solidFill>
                  <a:srgbClr val="35302F">
                    <a:alpha val="29803"/>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61448" name="AutoShape 8"/>
          <p:cNvSpPr>
            <a:spLocks/>
          </p:cNvSpPr>
          <p:nvPr/>
        </p:nvSpPr>
        <p:spPr bwMode="auto">
          <a:xfrm rot="2050175">
            <a:off x="-1079500" y="4946650"/>
            <a:ext cx="8266113" cy="1676400"/>
          </a:xfrm>
          <a:prstGeom prst="rightArrow">
            <a:avLst>
              <a:gd name="adj1" fmla="val 51111"/>
              <a:gd name="adj2" fmla="val 76862"/>
            </a:avLst>
          </a:prstGeom>
          <a:solidFill>
            <a:srgbClr val="6D3D4E">
              <a:alpha val="29803"/>
            </a:srgbClr>
          </a:solidFill>
          <a:ln>
            <a:noFill/>
          </a:ln>
          <a:extLst>
            <a:ext uri="{91240B29-F687-4F45-9708-019B960494DF}">
              <a14:hiddenLine xmlns:a14="http://schemas.microsoft.com/office/drawing/2010/main" w="25400">
                <a:solidFill>
                  <a:srgbClr val="35302F">
                    <a:alpha val="29803"/>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61449" name="AutoShape 9"/>
          <p:cNvSpPr>
            <a:spLocks/>
          </p:cNvSpPr>
          <p:nvPr/>
        </p:nvSpPr>
        <p:spPr bwMode="auto">
          <a:xfrm rot="8898369">
            <a:off x="7927975" y="3824288"/>
            <a:ext cx="4902200" cy="1676400"/>
          </a:xfrm>
          <a:prstGeom prst="rightArrow">
            <a:avLst>
              <a:gd name="adj1" fmla="val 51111"/>
              <a:gd name="adj2" fmla="val 76856"/>
            </a:avLst>
          </a:prstGeom>
          <a:solidFill>
            <a:srgbClr val="6D3D4E">
              <a:alpha val="29803"/>
            </a:srgbClr>
          </a:solidFill>
          <a:ln>
            <a:noFill/>
          </a:ln>
          <a:extLst>
            <a:ext uri="{91240B29-F687-4F45-9708-019B960494DF}">
              <a14:hiddenLine xmlns:a14="http://schemas.microsoft.com/office/drawing/2010/main" w="25400">
                <a:solidFill>
                  <a:srgbClr val="35302F">
                    <a:alpha val="29803"/>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61450" name="AutoShape 10"/>
          <p:cNvSpPr>
            <a:spLocks/>
          </p:cNvSpPr>
          <p:nvPr/>
        </p:nvSpPr>
        <p:spPr bwMode="auto">
          <a:xfrm rot="-1408043">
            <a:off x="-327025" y="93663"/>
            <a:ext cx="4024313" cy="1371600"/>
          </a:xfrm>
          <a:prstGeom prst="rightArrow">
            <a:avLst>
              <a:gd name="adj1" fmla="val 51111"/>
              <a:gd name="adj2" fmla="val 93902"/>
            </a:avLst>
          </a:prstGeom>
          <a:solidFill>
            <a:srgbClr val="6D3D4E">
              <a:alpha val="29803"/>
            </a:srgbClr>
          </a:solidFill>
          <a:ln>
            <a:noFill/>
          </a:ln>
          <a:extLst>
            <a:ext uri="{91240B29-F687-4F45-9708-019B960494DF}">
              <a14:hiddenLine xmlns:a14="http://schemas.microsoft.com/office/drawing/2010/main" w="25400">
                <a:solidFill>
                  <a:srgbClr val="35302F">
                    <a:alpha val="29803"/>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61451" name="Rectangle 11"/>
          <p:cNvSpPr>
            <a:spLocks/>
          </p:cNvSpPr>
          <p:nvPr/>
        </p:nvSpPr>
        <p:spPr bwMode="auto">
          <a:xfrm>
            <a:off x="254000" y="7016750"/>
            <a:ext cx="6223000" cy="113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r>
              <a:rPr lang="en-US" altLang="en-US" sz="7200">
                <a:solidFill>
                  <a:srgbClr val="582A18"/>
                </a:solidFill>
                <a:latin typeface="Baskerville Bold Italic" charset="0"/>
                <a:ea typeface="MS PGothic" pitchFamily="34" charset="-128"/>
                <a:sym typeface="Baskerville Bold Italic" charset="0"/>
              </a:rPr>
              <a:t>After the Fall</a:t>
            </a:r>
          </a:p>
        </p:txBody>
      </p:sp>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AutoShape 1"/>
          <p:cNvSpPr>
            <a:spLocks/>
          </p:cNvSpPr>
          <p:nvPr/>
        </p:nvSpPr>
        <p:spPr bwMode="auto">
          <a:xfrm>
            <a:off x="6540500" y="165100"/>
            <a:ext cx="4381500" cy="4381500"/>
          </a:xfrm>
          <a:custGeom>
            <a:avLst/>
            <a:gdLst>
              <a:gd name="T0" fmla="*/ 11356 w 22712"/>
              <a:gd name="T1" fmla="*/ 0 h 21600"/>
              <a:gd name="T2" fmla="*/ 11707 w 22712"/>
              <a:gd name="T3" fmla="*/ 9773 h 21600"/>
              <a:gd name="T4" fmla="*/ 18031 w 22712"/>
              <a:gd name="T5" fmla="*/ 2063 h 21600"/>
              <a:gd name="T6" fmla="*/ 12275 w 22712"/>
              <a:gd name="T7" fmla="*/ 10165 h 21600"/>
              <a:gd name="T8" fmla="*/ 22156 w 22712"/>
              <a:gd name="T9" fmla="*/ 7463 h 21600"/>
              <a:gd name="T10" fmla="*/ 12492 w 22712"/>
              <a:gd name="T11" fmla="*/ 10800 h 21600"/>
              <a:gd name="T12" fmla="*/ 22156 w 22712"/>
              <a:gd name="T13" fmla="*/ 14137 h 21600"/>
              <a:gd name="T14" fmla="*/ 12275 w 22712"/>
              <a:gd name="T15" fmla="*/ 11435 h 21600"/>
              <a:gd name="T16" fmla="*/ 18031 w 22712"/>
              <a:gd name="T17" fmla="*/ 19537 h 21600"/>
              <a:gd name="T18" fmla="*/ 11707 w 22712"/>
              <a:gd name="T19" fmla="*/ 11827 h 21600"/>
              <a:gd name="T20" fmla="*/ 11356 w 22712"/>
              <a:gd name="T21" fmla="*/ 21600 h 21600"/>
              <a:gd name="T22" fmla="*/ 11005 w 22712"/>
              <a:gd name="T23" fmla="*/ 11827 h 21600"/>
              <a:gd name="T24" fmla="*/ 4681 w 22712"/>
              <a:gd name="T25" fmla="*/ 19537 h 21600"/>
              <a:gd name="T26" fmla="*/ 10437 w 22712"/>
              <a:gd name="T27" fmla="*/ 11435 h 21600"/>
              <a:gd name="T28" fmla="*/ 556 w 22712"/>
              <a:gd name="T29" fmla="*/ 14137 h 21600"/>
              <a:gd name="T30" fmla="*/ 10220 w 22712"/>
              <a:gd name="T31" fmla="*/ 10800 h 21600"/>
              <a:gd name="T32" fmla="*/ 556 w 22712"/>
              <a:gd name="T33" fmla="*/ 7463 h 21600"/>
              <a:gd name="T34" fmla="*/ 10437 w 22712"/>
              <a:gd name="T35" fmla="*/ 10165 h 21600"/>
              <a:gd name="T36" fmla="*/ 4681 w 22712"/>
              <a:gd name="T37" fmla="*/ 2063 h 21600"/>
              <a:gd name="T38" fmla="*/ 11005 w 22712"/>
              <a:gd name="T39" fmla="*/ 9773 h 21600"/>
              <a:gd name="T40" fmla="*/ 11356 w 22712"/>
              <a:gd name="T41" fmla="*/ 0 h 21600"/>
              <a:gd name="T42" fmla="*/ 11356 w 22712"/>
              <a:gd name="T43" fmla="*/ 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2712" h="21600">
                <a:moveTo>
                  <a:pt x="11356" y="0"/>
                </a:moveTo>
                <a:lnTo>
                  <a:pt x="11707" y="9773"/>
                </a:lnTo>
                <a:lnTo>
                  <a:pt x="18031" y="2063"/>
                </a:lnTo>
                <a:lnTo>
                  <a:pt x="12275" y="10165"/>
                </a:lnTo>
                <a:lnTo>
                  <a:pt x="22156" y="7463"/>
                </a:lnTo>
                <a:lnTo>
                  <a:pt x="12492" y="10800"/>
                </a:lnTo>
                <a:lnTo>
                  <a:pt x="22156" y="14137"/>
                </a:lnTo>
                <a:lnTo>
                  <a:pt x="12275" y="11435"/>
                </a:lnTo>
                <a:lnTo>
                  <a:pt x="18031" y="19537"/>
                </a:lnTo>
                <a:lnTo>
                  <a:pt x="11707" y="11827"/>
                </a:lnTo>
                <a:lnTo>
                  <a:pt x="11356" y="21600"/>
                </a:lnTo>
                <a:lnTo>
                  <a:pt x="11005" y="11827"/>
                </a:lnTo>
                <a:lnTo>
                  <a:pt x="4681" y="19537"/>
                </a:lnTo>
                <a:lnTo>
                  <a:pt x="10437" y="11435"/>
                </a:lnTo>
                <a:lnTo>
                  <a:pt x="556" y="14137"/>
                </a:lnTo>
                <a:lnTo>
                  <a:pt x="10220" y="10800"/>
                </a:lnTo>
                <a:lnTo>
                  <a:pt x="556" y="7463"/>
                </a:lnTo>
                <a:lnTo>
                  <a:pt x="10437" y="10165"/>
                </a:lnTo>
                <a:lnTo>
                  <a:pt x="4681" y="2063"/>
                </a:lnTo>
                <a:lnTo>
                  <a:pt x="11005" y="9773"/>
                </a:lnTo>
                <a:lnTo>
                  <a:pt x="11356" y="0"/>
                </a:lnTo>
                <a:close/>
                <a:moveTo>
                  <a:pt x="11356" y="0"/>
                </a:moveTo>
              </a:path>
            </a:pathLst>
          </a:custGeom>
          <a:solidFill>
            <a:schemeClr val="accent1">
              <a:alpha val="20000"/>
            </a:schemeClr>
          </a:solidFill>
          <a:ln>
            <a:noFill/>
          </a:ln>
          <a:extLst>
            <a:ext uri="{91240B29-F687-4F45-9708-019B960494DF}">
              <a14:hiddenLine xmlns:a14="http://schemas.microsoft.com/office/drawing/2010/main" w="25400" cap="flat">
                <a:solidFill>
                  <a:srgbClr val="35302F">
                    <a:alpha val="20000"/>
                  </a:srgbClr>
                </a:solidFill>
                <a:miter lim="800000"/>
                <a:headEnd type="none" w="med" len="med"/>
                <a:tailEnd type="none" w="med" len="med"/>
              </a14:hiddenLine>
            </a:ext>
          </a:extLst>
        </p:spPr>
        <p:txBody>
          <a:bodyPr lIns="0" tIns="0" rIns="0" bIns="0"/>
          <a:lstStyle/>
          <a:p>
            <a:endParaRPr lang="en-US"/>
          </a:p>
        </p:txBody>
      </p:sp>
      <p:sp>
        <p:nvSpPr>
          <p:cNvPr id="63490" name="Rectangle 2"/>
          <p:cNvSpPr>
            <a:spLocks noGrp="1" noChangeArrowheads="1"/>
          </p:cNvSpPr>
          <p:nvPr>
            <p:ph type="title"/>
          </p:nvPr>
        </p:nvSpPr>
        <p:spPr>
          <a:xfrm>
            <a:off x="762000" y="4076700"/>
            <a:ext cx="11480800" cy="3606800"/>
          </a:xfrm>
        </p:spPr>
        <p:txBody>
          <a:bodyPr/>
          <a:lstStyle/>
          <a:p>
            <a:pPr eaLnBrk="1" hangingPunct="1"/>
            <a:r>
              <a:rPr lang="en-US" altLang="en-US" sz="9000" smtClean="0">
                <a:solidFill>
                  <a:srgbClr val="5B3341"/>
                </a:solidFill>
              </a:rPr>
              <a:t>Conflict Created </a:t>
            </a:r>
            <a:r>
              <a:rPr lang="en-US" altLang="en-US" sz="9000" smtClean="0">
                <a:solidFill>
                  <a:srgbClr val="5B3341"/>
                </a:solidFill>
                <a:latin typeface="Palatino Italic" charset="0"/>
                <a:sym typeface="Palatino Italic" charset="0"/>
              </a:rPr>
              <a:t>by</a:t>
            </a:r>
            <a:r>
              <a:rPr lang="en-US" altLang="en-US" sz="9000" smtClean="0">
                <a:solidFill>
                  <a:srgbClr val="5B3341"/>
                </a:solidFill>
              </a:rPr>
              <a:t> Opposing Forces</a:t>
            </a:r>
          </a:p>
        </p:txBody>
      </p:sp>
      <p:sp>
        <p:nvSpPr>
          <p:cNvPr id="63491" name="AutoShape 3"/>
          <p:cNvSpPr>
            <a:spLocks/>
          </p:cNvSpPr>
          <p:nvPr/>
        </p:nvSpPr>
        <p:spPr bwMode="auto">
          <a:xfrm>
            <a:off x="-3568700" y="800100"/>
            <a:ext cx="12001500" cy="3111500"/>
          </a:xfrm>
          <a:prstGeom prst="rightArrow">
            <a:avLst>
              <a:gd name="adj1" fmla="val 54898"/>
              <a:gd name="adj2" fmla="val 49857"/>
            </a:avLst>
          </a:prstGeom>
          <a:solidFill>
            <a:srgbClr val="6D3D4E">
              <a:alpha val="29803"/>
            </a:srgbClr>
          </a:solidFill>
          <a:ln>
            <a:noFill/>
          </a:ln>
          <a:extLst>
            <a:ext uri="{91240B29-F687-4F45-9708-019B960494DF}">
              <a14:hiddenLine xmlns:a14="http://schemas.microsoft.com/office/drawing/2010/main" w="25400">
                <a:solidFill>
                  <a:srgbClr val="35302F">
                    <a:alpha val="29803"/>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63492" name="AutoShape 4"/>
          <p:cNvSpPr>
            <a:spLocks/>
          </p:cNvSpPr>
          <p:nvPr/>
        </p:nvSpPr>
        <p:spPr bwMode="auto">
          <a:xfrm rot="10800000">
            <a:off x="9017000" y="1270000"/>
            <a:ext cx="8382000" cy="2171700"/>
          </a:xfrm>
          <a:prstGeom prst="rightArrow">
            <a:avLst>
              <a:gd name="adj1" fmla="val 51111"/>
              <a:gd name="adj2" fmla="val 59342"/>
            </a:avLst>
          </a:prstGeom>
          <a:solidFill>
            <a:srgbClr val="6D3D4E">
              <a:alpha val="29803"/>
            </a:srgbClr>
          </a:solidFill>
          <a:ln>
            <a:noFill/>
          </a:ln>
          <a:extLst>
            <a:ext uri="{91240B29-F687-4F45-9708-019B960494DF}">
              <a14:hiddenLine xmlns:a14="http://schemas.microsoft.com/office/drawing/2010/main" w="25400">
                <a:solidFill>
                  <a:srgbClr val="35302F">
                    <a:alpha val="29803"/>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Tree>
  </p:cSld>
  <p:clrMapOvr>
    <a:masterClrMapping/>
  </p:clrMapOvr>
  <p:transition spd="med">
    <p:wip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AutoShape 1"/>
          <p:cNvSpPr>
            <a:spLocks/>
          </p:cNvSpPr>
          <p:nvPr/>
        </p:nvSpPr>
        <p:spPr bwMode="auto">
          <a:xfrm rot="-5383851">
            <a:off x="942975" y="3917950"/>
            <a:ext cx="10312400" cy="3048000"/>
          </a:xfrm>
          <a:prstGeom prst="rightArrow">
            <a:avLst>
              <a:gd name="adj1" fmla="val 54898"/>
              <a:gd name="adj2" fmla="val 50891"/>
            </a:avLst>
          </a:prstGeom>
          <a:solidFill>
            <a:schemeClr val="accent1">
              <a:alpha val="29803"/>
            </a:schemeClr>
          </a:solidFill>
          <a:ln>
            <a:noFill/>
          </a:ln>
          <a:extLst>
            <a:ext uri="{91240B29-F687-4F45-9708-019B960494DF}">
              <a14:hiddenLine xmlns:a14="http://schemas.microsoft.com/office/drawing/2010/main" w="25400">
                <a:solidFill>
                  <a:srgbClr val="35302F">
                    <a:alpha val="29803"/>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65538" name="AutoShape 2"/>
          <p:cNvSpPr>
            <a:spLocks/>
          </p:cNvSpPr>
          <p:nvPr/>
        </p:nvSpPr>
        <p:spPr bwMode="auto">
          <a:xfrm rot="-2684576">
            <a:off x="-1555750" y="9118600"/>
            <a:ext cx="6411913" cy="1651000"/>
          </a:xfrm>
          <a:prstGeom prst="rightArrow">
            <a:avLst>
              <a:gd name="adj1" fmla="val 51111"/>
              <a:gd name="adj2" fmla="val 78033"/>
            </a:avLst>
          </a:prstGeom>
          <a:solidFill>
            <a:schemeClr val="accent1">
              <a:alpha val="29803"/>
            </a:schemeClr>
          </a:solidFill>
          <a:ln>
            <a:noFill/>
          </a:ln>
          <a:extLst>
            <a:ext uri="{91240B29-F687-4F45-9708-019B960494DF}">
              <a14:hiddenLine xmlns:a14="http://schemas.microsoft.com/office/drawing/2010/main" w="25400">
                <a:solidFill>
                  <a:srgbClr val="35302F">
                    <a:alpha val="29803"/>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65539" name="Freeform 3"/>
          <p:cNvSpPr>
            <a:spLocks/>
          </p:cNvSpPr>
          <p:nvPr/>
        </p:nvSpPr>
        <p:spPr bwMode="auto">
          <a:xfrm rot="-8430135">
            <a:off x="9525000" y="4686300"/>
            <a:ext cx="5486400" cy="1574800"/>
          </a:xfrm>
          <a:custGeom>
            <a:avLst/>
            <a:gdLst>
              <a:gd name="T0" fmla="*/ 3580892 w 21600"/>
              <a:gd name="T1" fmla="*/ 919435 h 21600"/>
              <a:gd name="T2" fmla="*/ 3580892 w 21600"/>
              <a:gd name="T3" fmla="*/ 1574800 h 21600"/>
              <a:gd name="T4" fmla="*/ 5486400 w 21600"/>
              <a:gd name="T5" fmla="*/ 787400 h 21600"/>
              <a:gd name="T6" fmla="*/ 3580892 w 21600"/>
              <a:gd name="T7" fmla="*/ 0 h 21600"/>
              <a:gd name="T8" fmla="*/ 3580892 w 21600"/>
              <a:gd name="T9" fmla="*/ 655365 h 21600"/>
              <a:gd name="T10" fmla="*/ 0 w 21600"/>
              <a:gd name="T11" fmla="*/ 655365 h 21600"/>
              <a:gd name="T12" fmla="*/ 0 w 21600"/>
              <a:gd name="T13" fmla="*/ 919435 h 21600"/>
              <a:gd name="T14" fmla="*/ 3580892 w 21600"/>
              <a:gd name="T15" fmla="*/ 919435 h 21600"/>
              <a:gd name="T16" fmla="*/ 3580892 w 21600"/>
              <a:gd name="T17" fmla="*/ 919435 h 2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1600" h="21600">
                <a:moveTo>
                  <a:pt x="14098" y="12611"/>
                </a:moveTo>
                <a:lnTo>
                  <a:pt x="14098" y="21600"/>
                </a:lnTo>
                <a:lnTo>
                  <a:pt x="21600" y="10800"/>
                </a:lnTo>
                <a:lnTo>
                  <a:pt x="14098" y="0"/>
                </a:lnTo>
                <a:lnTo>
                  <a:pt x="14098" y="8989"/>
                </a:lnTo>
                <a:lnTo>
                  <a:pt x="0" y="8989"/>
                </a:lnTo>
                <a:lnTo>
                  <a:pt x="0" y="12611"/>
                </a:lnTo>
                <a:lnTo>
                  <a:pt x="14098" y="12611"/>
                </a:lnTo>
                <a:close/>
                <a:moveTo>
                  <a:pt x="14098" y="12611"/>
                </a:moveTo>
              </a:path>
            </a:pathLst>
          </a:custGeom>
          <a:solidFill>
            <a:schemeClr val="accent1">
              <a:alpha val="29803"/>
            </a:schemeClr>
          </a:solidFill>
          <a:ln>
            <a:noFill/>
          </a:ln>
          <a:extLst>
            <a:ext uri="{91240B29-F687-4F45-9708-019B960494DF}">
              <a14:hiddenLine xmlns:a14="http://schemas.microsoft.com/office/drawing/2010/main" w="25400" cap="flat">
                <a:solidFill>
                  <a:srgbClr val="35302F">
                    <a:alpha val="29803"/>
                  </a:srgbClr>
                </a:solidFill>
                <a:miter lim="800000"/>
                <a:headEnd type="none" w="med" len="med"/>
                <a:tailEnd type="none" w="med" len="med"/>
              </a14:hiddenLine>
            </a:ext>
          </a:extLst>
        </p:spPr>
        <p:txBody>
          <a:bodyPr lIns="0" tIns="0" rIns="0" bIns="0"/>
          <a:lstStyle/>
          <a:p>
            <a:endParaRPr lang="en-US"/>
          </a:p>
        </p:txBody>
      </p:sp>
      <p:sp>
        <p:nvSpPr>
          <p:cNvPr id="65540" name="AutoShape 4"/>
          <p:cNvSpPr>
            <a:spLocks/>
          </p:cNvSpPr>
          <p:nvPr/>
        </p:nvSpPr>
        <p:spPr bwMode="auto">
          <a:xfrm rot="-2161617">
            <a:off x="-847725" y="6261100"/>
            <a:ext cx="5878513" cy="1524000"/>
          </a:xfrm>
          <a:prstGeom prst="rightArrow">
            <a:avLst>
              <a:gd name="adj1" fmla="val 54898"/>
              <a:gd name="adj2" fmla="val 101754"/>
            </a:avLst>
          </a:prstGeom>
          <a:solidFill>
            <a:schemeClr val="accent1">
              <a:alpha val="29803"/>
            </a:schemeClr>
          </a:solidFill>
          <a:ln>
            <a:noFill/>
          </a:ln>
          <a:extLst>
            <a:ext uri="{91240B29-F687-4F45-9708-019B960494DF}">
              <a14:hiddenLine xmlns:a14="http://schemas.microsoft.com/office/drawing/2010/main" w="25400">
                <a:solidFill>
                  <a:srgbClr val="35302F">
                    <a:alpha val="29803"/>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65541" name="AutoShape 5"/>
          <p:cNvSpPr>
            <a:spLocks/>
          </p:cNvSpPr>
          <p:nvPr/>
        </p:nvSpPr>
        <p:spPr bwMode="auto">
          <a:xfrm rot="-8153064">
            <a:off x="6375400" y="8089900"/>
            <a:ext cx="6477000" cy="1676400"/>
          </a:xfrm>
          <a:prstGeom prst="rightArrow">
            <a:avLst>
              <a:gd name="adj1" fmla="val 51111"/>
              <a:gd name="adj2" fmla="val 76861"/>
            </a:avLst>
          </a:prstGeom>
          <a:solidFill>
            <a:schemeClr val="accent1">
              <a:alpha val="29803"/>
            </a:schemeClr>
          </a:solidFill>
          <a:ln>
            <a:noFill/>
          </a:ln>
          <a:extLst>
            <a:ext uri="{91240B29-F687-4F45-9708-019B960494DF}">
              <a14:hiddenLine xmlns:a14="http://schemas.microsoft.com/office/drawing/2010/main" w="25400">
                <a:solidFill>
                  <a:srgbClr val="35302F">
                    <a:alpha val="29803"/>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65542" name="AutoShape 6"/>
          <p:cNvSpPr>
            <a:spLocks/>
          </p:cNvSpPr>
          <p:nvPr/>
        </p:nvSpPr>
        <p:spPr bwMode="auto">
          <a:xfrm rot="10800000">
            <a:off x="-4087813" y="9626600"/>
            <a:ext cx="8380413" cy="2171700"/>
          </a:xfrm>
          <a:prstGeom prst="rightArrow">
            <a:avLst>
              <a:gd name="adj1" fmla="val 51111"/>
              <a:gd name="adj2" fmla="val 59331"/>
            </a:avLst>
          </a:prstGeom>
          <a:solidFill>
            <a:schemeClr val="accent1">
              <a:alpha val="29803"/>
            </a:schemeClr>
          </a:solidFill>
          <a:ln>
            <a:noFill/>
          </a:ln>
          <a:extLst>
            <a:ext uri="{91240B29-F687-4F45-9708-019B960494DF}">
              <a14:hiddenLine xmlns:a14="http://schemas.microsoft.com/office/drawing/2010/main" w="25400">
                <a:solidFill>
                  <a:srgbClr val="35302F">
                    <a:alpha val="29803"/>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65543" name="AutoShape 7"/>
          <p:cNvSpPr>
            <a:spLocks/>
          </p:cNvSpPr>
          <p:nvPr/>
        </p:nvSpPr>
        <p:spPr bwMode="auto">
          <a:xfrm rot="-7200286">
            <a:off x="7458075" y="4979988"/>
            <a:ext cx="4902200" cy="1676400"/>
          </a:xfrm>
          <a:prstGeom prst="rightArrow">
            <a:avLst>
              <a:gd name="adj1" fmla="val 51111"/>
              <a:gd name="adj2" fmla="val 76856"/>
            </a:avLst>
          </a:prstGeom>
          <a:solidFill>
            <a:schemeClr val="accent1">
              <a:alpha val="29803"/>
            </a:schemeClr>
          </a:solidFill>
          <a:ln>
            <a:noFill/>
          </a:ln>
          <a:extLst>
            <a:ext uri="{91240B29-F687-4F45-9708-019B960494DF}">
              <a14:hiddenLine xmlns:a14="http://schemas.microsoft.com/office/drawing/2010/main" w="25400">
                <a:solidFill>
                  <a:srgbClr val="35302F">
                    <a:alpha val="29803"/>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65544" name="AutoShape 8"/>
          <p:cNvSpPr>
            <a:spLocks/>
          </p:cNvSpPr>
          <p:nvPr/>
        </p:nvSpPr>
        <p:spPr bwMode="auto">
          <a:xfrm rot="-3077661">
            <a:off x="-48418" y="4080669"/>
            <a:ext cx="4024312" cy="1371600"/>
          </a:xfrm>
          <a:prstGeom prst="rightArrow">
            <a:avLst>
              <a:gd name="adj1" fmla="val 51111"/>
              <a:gd name="adj2" fmla="val 93902"/>
            </a:avLst>
          </a:prstGeom>
          <a:solidFill>
            <a:schemeClr val="accent1">
              <a:alpha val="29803"/>
            </a:schemeClr>
          </a:solidFill>
          <a:ln>
            <a:noFill/>
          </a:ln>
          <a:extLst>
            <a:ext uri="{91240B29-F687-4F45-9708-019B960494DF}">
              <a14:hiddenLine xmlns:a14="http://schemas.microsoft.com/office/drawing/2010/main" w="25400">
                <a:solidFill>
                  <a:srgbClr val="35302F">
                    <a:alpha val="29803"/>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65545" name="Rectangle 9"/>
          <p:cNvSpPr>
            <a:spLocks/>
          </p:cNvSpPr>
          <p:nvPr/>
        </p:nvSpPr>
        <p:spPr bwMode="auto">
          <a:xfrm>
            <a:off x="990600" y="2451100"/>
            <a:ext cx="9855200" cy="215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r>
              <a:rPr lang="en-US" altLang="en-US" sz="7200">
                <a:solidFill>
                  <a:srgbClr val="582A18"/>
                </a:solidFill>
                <a:latin typeface="Baskerville Bold Italic" charset="0"/>
                <a:ea typeface="MS PGothic" pitchFamily="34" charset="-128"/>
                <a:sym typeface="Baskerville Bold Italic" charset="0"/>
              </a:rPr>
              <a:t>Align with</a:t>
            </a:r>
          </a:p>
          <a:p>
            <a:pPr eaLnBrk="1" hangingPunct="1"/>
            <a:r>
              <a:rPr lang="en-US" altLang="en-US" sz="7200">
                <a:solidFill>
                  <a:srgbClr val="582A18"/>
                </a:solidFill>
                <a:latin typeface="Baskerville Bold Italic" charset="0"/>
                <a:ea typeface="MS PGothic" pitchFamily="34" charset="-128"/>
                <a:sym typeface="Baskerville Bold Italic" charset="0"/>
              </a:rPr>
              <a:t>Will of God</a:t>
            </a:r>
          </a:p>
        </p:txBody>
      </p:sp>
    </p:spTree>
  </p:cSld>
  <p:clrMapOvr>
    <a:masterClrMapping/>
  </p:clrMapOvr>
  <p:transition spd="med">
    <p:wip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Rectangle 1"/>
          <p:cNvSpPr>
            <a:spLocks noGrp="1" noChangeArrowheads="1"/>
          </p:cNvSpPr>
          <p:nvPr>
            <p:ph type="title"/>
          </p:nvPr>
        </p:nvSpPr>
        <p:spPr>
          <a:xfrm>
            <a:off x="762000" y="342900"/>
            <a:ext cx="11480800" cy="9055100"/>
          </a:xfrm>
        </p:spPr>
        <p:txBody>
          <a:bodyPr rIns="457200"/>
          <a:lstStyle/>
          <a:p>
            <a:pPr algn="l" eaLnBrk="1" hangingPunct="1">
              <a:lnSpc>
                <a:spcPct val="150000"/>
              </a:lnSpc>
            </a:pPr>
            <a:r>
              <a:rPr lang="ja-JP" altLang="en-US" sz="6400" smtClean="0">
                <a:solidFill>
                  <a:srgbClr val="573140"/>
                </a:solidFill>
                <a:effectLst/>
                <a:latin typeface="Arial" pitchFamily="34" charset="0"/>
                <a:sym typeface="Palatino Bold Italic" charset="0"/>
              </a:rPr>
              <a:t>“</a:t>
            </a:r>
            <a:r>
              <a:rPr lang="en-US" altLang="ja-JP" sz="6400" smtClean="0">
                <a:solidFill>
                  <a:srgbClr val="573140"/>
                </a:solidFill>
                <a:effectLst/>
                <a:latin typeface="Palatino Bold Italic" charset="0"/>
                <a:sym typeface="Palatino Bold Italic" charset="0"/>
              </a:rPr>
              <a:t>The love-story between God and man consists in the very fact that this communion of will ...</a:t>
            </a:r>
            <a:endParaRPr lang="en-US" altLang="en-US" sz="6400" smtClean="0">
              <a:solidFill>
                <a:srgbClr val="573140"/>
              </a:solidFill>
              <a:effectLst/>
              <a:latin typeface="Palatino Bold Italic" charset="0"/>
              <a:ea typeface="ヒラギノ明朝 ProN W6" charset="-128"/>
              <a:sym typeface="Palatino Bold Italic" charset="0"/>
            </a:endParaRPr>
          </a:p>
        </p:txBody>
      </p:sp>
    </p:spTree>
  </p:cSld>
  <p:clrMapOvr>
    <a:masterClrMapping/>
  </p:clrMapOvr>
  <p:transition spd="med">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Rectangle 1"/>
          <p:cNvSpPr>
            <a:spLocks noGrp="1" noChangeArrowheads="1"/>
          </p:cNvSpPr>
          <p:nvPr>
            <p:ph type="title"/>
          </p:nvPr>
        </p:nvSpPr>
        <p:spPr>
          <a:xfrm>
            <a:off x="762000" y="571500"/>
            <a:ext cx="11480800" cy="8509000"/>
          </a:xfrm>
        </p:spPr>
        <p:txBody>
          <a:bodyPr rIns="457200"/>
          <a:lstStyle/>
          <a:p>
            <a:pPr eaLnBrk="1" hangingPunct="1">
              <a:lnSpc>
                <a:spcPct val="150000"/>
              </a:lnSpc>
            </a:pPr>
            <a:r>
              <a:rPr lang="en-US" altLang="en-US" sz="5500" smtClean="0">
                <a:solidFill>
                  <a:srgbClr val="573140"/>
                </a:solidFill>
                <a:effectLst/>
                <a:latin typeface="Palatino Bold Italic" charset="0"/>
                <a:sym typeface="Palatino Bold Italic" charset="0"/>
              </a:rPr>
              <a:t>... increases in a communion of thought and sentiment, and thus our will and God</a:t>
            </a:r>
            <a:r>
              <a:rPr lang="ja-JP" altLang="en-US" sz="5500" smtClean="0">
                <a:solidFill>
                  <a:srgbClr val="573140"/>
                </a:solidFill>
                <a:effectLst/>
                <a:latin typeface="Arial" pitchFamily="34" charset="0"/>
                <a:sym typeface="Palatino Bold Italic" charset="0"/>
              </a:rPr>
              <a:t>’</a:t>
            </a:r>
            <a:r>
              <a:rPr lang="en-US" altLang="ja-JP" sz="5500" smtClean="0">
                <a:solidFill>
                  <a:srgbClr val="573140"/>
                </a:solidFill>
                <a:effectLst/>
                <a:latin typeface="Palatino Bold Italic" charset="0"/>
                <a:sym typeface="Palatino Bold Italic" charset="0"/>
              </a:rPr>
              <a:t>s will increasingly coincide...</a:t>
            </a:r>
            <a:r>
              <a:rPr lang="ja-JP" altLang="en-US" sz="5500" smtClean="0">
                <a:solidFill>
                  <a:srgbClr val="573140"/>
                </a:solidFill>
                <a:effectLst/>
                <a:latin typeface="Arial" pitchFamily="34" charset="0"/>
                <a:sym typeface="Palatino Bold Italic" charset="0"/>
              </a:rPr>
              <a:t>”</a:t>
            </a:r>
            <a:r>
              <a:rPr lang="en-US" altLang="ja-JP" sz="5500" smtClean="0">
                <a:solidFill>
                  <a:srgbClr val="573140"/>
                </a:solidFill>
                <a:effectLst/>
                <a:latin typeface="Palatino Bold Italic" charset="0"/>
                <a:sym typeface="Palatino Bold Italic" charset="0"/>
              </a:rPr>
              <a:t> </a:t>
            </a:r>
            <a:r>
              <a:rPr lang="en-US" altLang="ja-JP" sz="5500" smtClean="0">
                <a:solidFill>
                  <a:srgbClr val="573140"/>
                </a:solidFill>
                <a:effectLst/>
                <a:latin typeface="Palatino Bold Italic" charset="0"/>
                <a:ea typeface="ヒラギノ明朝 ProN W6" charset="-128"/>
                <a:sym typeface="Palatino Bold Italic" charset="0"/>
              </a:rPr>
              <a:t/>
            </a:r>
            <a:br>
              <a:rPr lang="en-US" altLang="ja-JP" sz="5500" smtClean="0">
                <a:solidFill>
                  <a:srgbClr val="573140"/>
                </a:solidFill>
                <a:effectLst/>
                <a:latin typeface="Palatino Bold Italic" charset="0"/>
                <a:ea typeface="ヒラギノ明朝 ProN W6" charset="-128"/>
                <a:sym typeface="Palatino Bold Italic" charset="0"/>
              </a:rPr>
            </a:br>
            <a:r>
              <a:rPr lang="en-US" altLang="ja-JP" sz="3000" smtClean="0">
                <a:solidFill>
                  <a:srgbClr val="573140"/>
                </a:solidFill>
                <a:effectLst/>
              </a:rPr>
              <a:t>			</a:t>
            </a:r>
            <a:br>
              <a:rPr lang="en-US" altLang="ja-JP" sz="3000" smtClean="0">
                <a:solidFill>
                  <a:srgbClr val="573140"/>
                </a:solidFill>
                <a:effectLst/>
              </a:rPr>
            </a:br>
            <a:r>
              <a:rPr lang="en-US" altLang="ja-JP" sz="4100" smtClean="0">
                <a:solidFill>
                  <a:srgbClr val="573140"/>
                </a:solidFill>
                <a:effectLst/>
                <a:latin typeface="Palatino Bold Italic" charset="0"/>
                <a:ea typeface="ヒラギノ明朝 ProN W6" charset="-128"/>
                <a:sym typeface="Palatino Bold Italic" charset="0"/>
              </a:rPr>
              <a:t>	</a:t>
            </a:r>
            <a:r>
              <a:rPr lang="en-US" altLang="ja-JP" sz="4100" smtClean="0">
                <a:solidFill>
                  <a:srgbClr val="573140"/>
                </a:solidFill>
                <a:effectLst/>
                <a:latin typeface="Palatino Bold Italic" charset="0"/>
                <a:sym typeface="Palatino Bold Italic" charset="0"/>
              </a:rPr>
              <a:t>    — Deus Caritas Est, Pope Benedict XVI</a:t>
            </a:r>
            <a:r>
              <a:rPr lang="en-US" altLang="ja-JP" sz="4100" smtClean="0">
                <a:solidFill>
                  <a:srgbClr val="573140"/>
                </a:solidFill>
                <a:effectLst/>
                <a:latin typeface="Palatino Bold Italic" charset="0"/>
                <a:ea typeface="ヒラギノ明朝 ProN W6" charset="-128"/>
                <a:sym typeface="Palatino Bold Italic" charset="0"/>
              </a:rPr>
              <a:t/>
            </a:r>
            <a:br>
              <a:rPr lang="en-US" altLang="ja-JP" sz="4100" smtClean="0">
                <a:solidFill>
                  <a:srgbClr val="573140"/>
                </a:solidFill>
                <a:effectLst/>
                <a:latin typeface="Palatino Bold Italic" charset="0"/>
                <a:ea typeface="ヒラギノ明朝 ProN W6" charset="-128"/>
                <a:sym typeface="Palatino Bold Italic" charset="0"/>
              </a:rPr>
            </a:br>
            <a:endParaRPr lang="en-US" altLang="en-US" sz="4100" smtClean="0">
              <a:latin typeface="Palatino Bold Italic" charset="0"/>
              <a:ea typeface="ヒラギノ明朝 ProN W6" charset="-128"/>
              <a:sym typeface="Palatino Bold Italic" charset="0"/>
            </a:endParaRPr>
          </a:p>
        </p:txBody>
      </p:sp>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Rectangle 1"/>
          <p:cNvSpPr>
            <a:spLocks/>
          </p:cNvSpPr>
          <p:nvPr/>
        </p:nvSpPr>
        <p:spPr bwMode="auto">
          <a:xfrm>
            <a:off x="4973638" y="565150"/>
            <a:ext cx="2755900" cy="1308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r>
              <a:rPr lang="en-US" altLang="en-US" sz="7200">
                <a:solidFill>
                  <a:srgbClr val="461827"/>
                </a:solidFill>
                <a:latin typeface="Palatino Bold" charset="0"/>
                <a:ea typeface="MS PGothic" pitchFamily="34" charset="-128"/>
                <a:sym typeface="Palatino Bold" charset="0"/>
              </a:rPr>
              <a:t>God</a:t>
            </a:r>
          </a:p>
        </p:txBody>
      </p:sp>
      <p:sp>
        <p:nvSpPr>
          <p:cNvPr id="70658" name="Rectangle 2"/>
          <p:cNvSpPr>
            <a:spLocks/>
          </p:cNvSpPr>
          <p:nvPr/>
        </p:nvSpPr>
        <p:spPr bwMode="auto">
          <a:xfrm>
            <a:off x="4859338" y="6324600"/>
            <a:ext cx="3263900"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nchor="ctr">
            <a:spAutoFit/>
          </a:bodyP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sz="7200">
              <a:solidFill>
                <a:srgbClr val="461827"/>
              </a:solidFill>
              <a:latin typeface="Palatino Bold" charset="0"/>
              <a:ea typeface="MS PGothic" pitchFamily="34" charset="-128"/>
              <a:sym typeface="Palatino Bold" charset="0"/>
            </a:endParaRPr>
          </a:p>
          <a:p>
            <a:pPr eaLnBrk="1" hangingPunct="1"/>
            <a:r>
              <a:rPr lang="en-US" altLang="en-US" sz="7200">
                <a:solidFill>
                  <a:srgbClr val="461827"/>
                </a:solidFill>
                <a:latin typeface="Palatino Bold" charset="0"/>
                <a:ea typeface="MS PGothic" pitchFamily="34" charset="-128"/>
                <a:sym typeface="Palatino Bold" charset="0"/>
              </a:rPr>
              <a:t>Brother</a:t>
            </a:r>
          </a:p>
        </p:txBody>
      </p:sp>
      <p:sp>
        <p:nvSpPr>
          <p:cNvPr id="70659" name="Rectangle 3"/>
          <p:cNvSpPr>
            <a:spLocks/>
          </p:cNvSpPr>
          <p:nvPr/>
        </p:nvSpPr>
        <p:spPr bwMode="auto">
          <a:xfrm>
            <a:off x="4556125" y="2000250"/>
            <a:ext cx="3590925" cy="118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nchor="ctr">
            <a:spAutoFit/>
          </a:bodyP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r>
              <a:rPr lang="en-US" altLang="en-US" sz="6400">
                <a:solidFill>
                  <a:srgbClr val="461827"/>
                </a:solidFill>
                <a:latin typeface="Palatino Bold" charset="0"/>
                <a:ea typeface="MS PGothic" pitchFamily="34" charset="-128"/>
                <a:sym typeface="Palatino Bold" charset="0"/>
              </a:rPr>
              <a:t>[ Trinity ]</a:t>
            </a:r>
          </a:p>
        </p:txBody>
      </p:sp>
      <p:sp>
        <p:nvSpPr>
          <p:cNvPr id="70660" name="AutoShape 4"/>
          <p:cNvSpPr>
            <a:spLocks/>
          </p:cNvSpPr>
          <p:nvPr/>
        </p:nvSpPr>
        <p:spPr bwMode="auto">
          <a:xfrm rot="-5384117">
            <a:off x="4718050" y="5002213"/>
            <a:ext cx="3581400" cy="711200"/>
          </a:xfrm>
          <a:prstGeom prst="leftRightArrow">
            <a:avLst>
              <a:gd name="adj1" fmla="val 32000"/>
              <a:gd name="adj2" fmla="val 78566"/>
            </a:avLst>
          </a:prstGeom>
          <a:solidFill>
            <a:schemeClr val="accent1"/>
          </a:solidFill>
          <a:ln>
            <a:noFill/>
          </a:ln>
          <a:extLst>
            <a:ext uri="{91240B29-F687-4F45-9708-019B960494DF}">
              <a14:hiddenLine xmlns:a14="http://schemas.microsoft.com/office/drawing/2010/main" w="25400">
                <a:solidFill>
                  <a:srgbClr val="35302F"/>
                </a:solidFill>
                <a:miter lim="800000"/>
                <a:headEnd/>
                <a:tailEnd/>
              </a14:hiddenLine>
            </a:ext>
          </a:extLst>
        </p:spPr>
        <p:txBody>
          <a:bodyPr lIns="0" tIns="0" rIns="0" bIns="0" anchor="ct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r>
              <a:rPr lang="en-US" altLang="en-US" sz="3200">
                <a:solidFill>
                  <a:srgbClr val="FFFFFF"/>
                </a:solidFill>
                <a:ea typeface="MS PGothic" pitchFamily="34" charset="-128"/>
              </a:rPr>
              <a:t>15</a:t>
            </a:r>
          </a:p>
          <a:p>
            <a:pPr eaLnBrk="1" hangingPunct="1"/>
            <a:endParaRPr lang="en-US" altLang="en-US" sz="3200">
              <a:solidFill>
                <a:srgbClr val="FFFFFF"/>
              </a:solidFill>
              <a:ea typeface="MS PGothic" pitchFamily="34" charset="-128"/>
            </a:endParaRPr>
          </a:p>
        </p:txBody>
      </p:sp>
      <p:sp>
        <p:nvSpPr>
          <p:cNvPr id="70661" name="Rectangle 5"/>
          <p:cNvSpPr>
            <a:spLocks noChangeArrowheads="1"/>
          </p:cNvSpPr>
          <p:nvPr>
            <p:ph type="title"/>
          </p:nvPr>
        </p:nvSpPr>
        <p:spPr bwMode="auto">
          <a:xfrm>
            <a:off x="749300" y="3594100"/>
            <a:ext cx="3873500" cy="3111500"/>
          </a:xfrm>
          <a:noFill/>
          <a:effectLst>
            <a:outerShdw blurRad="25400" dist="35921" dir="2700000" algn="ctr" rotWithShape="0">
              <a:schemeClr val="bg2">
                <a:alpha val="89998"/>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lIns="91440" tIns="45720" rIns="0" bIns="45720" numCol="1" anchor="ctr" anchorCtr="0" compatLnSpc="1">
            <a:prstTxWarp prst="textNoShape">
              <a:avLst/>
            </a:prstTxWarp>
          </a:bodyPr>
          <a:lstStyle/>
          <a:p>
            <a:pPr eaLnBrk="1" hangingPunct="1"/>
            <a:r>
              <a:rPr lang="en-US" altLang="en-US" sz="4800" smtClean="0">
                <a:solidFill>
                  <a:srgbClr val="5B3341"/>
                </a:solidFill>
              </a:rPr>
              <a:t>Christ </a:t>
            </a:r>
            <a:br>
              <a:rPr lang="en-US" altLang="en-US" sz="4800" smtClean="0">
                <a:solidFill>
                  <a:srgbClr val="5B3341"/>
                </a:solidFill>
              </a:rPr>
            </a:br>
            <a:r>
              <a:rPr lang="en-US" altLang="en-US" sz="4800" smtClean="0">
                <a:solidFill>
                  <a:srgbClr val="5B3341"/>
                </a:solidFill>
              </a:rPr>
              <a:t>the </a:t>
            </a:r>
            <a:br>
              <a:rPr lang="en-US" altLang="en-US" sz="4800" smtClean="0">
                <a:solidFill>
                  <a:srgbClr val="5B3341"/>
                </a:solidFill>
              </a:rPr>
            </a:br>
            <a:r>
              <a:rPr lang="en-US" altLang="en-US" sz="4800" smtClean="0">
                <a:solidFill>
                  <a:srgbClr val="5B3341"/>
                </a:solidFill>
              </a:rPr>
              <a:t>Mediator</a:t>
            </a:r>
            <a:br>
              <a:rPr lang="en-US" altLang="en-US" sz="4800" smtClean="0">
                <a:solidFill>
                  <a:srgbClr val="5B3341"/>
                </a:solidFill>
              </a:rPr>
            </a:br>
            <a:endParaRPr lang="en-US" altLang="en-US" sz="4800" smtClean="0">
              <a:solidFill>
                <a:srgbClr val="5B3341"/>
              </a:solidFill>
            </a:endParaRPr>
          </a:p>
        </p:txBody>
      </p:sp>
      <p:sp>
        <p:nvSpPr>
          <p:cNvPr id="70662" name="Rectangle 6"/>
          <p:cNvSpPr>
            <a:spLocks/>
          </p:cNvSpPr>
          <p:nvPr/>
        </p:nvSpPr>
        <p:spPr bwMode="auto">
          <a:xfrm>
            <a:off x="8369300" y="3594100"/>
            <a:ext cx="3873500" cy="3111500"/>
          </a:xfrm>
          <a:prstGeom prst="rect">
            <a:avLst/>
          </a:prstGeom>
          <a:noFill/>
          <a:ln>
            <a:noFill/>
          </a:ln>
          <a:effectLst>
            <a:outerShdw blurRad="25400" dist="35921" dir="2700000" algn="ctr" rotWithShape="0">
              <a:schemeClr val="bg2">
                <a:alpha val="89998"/>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r>
              <a:rPr lang="en-US" altLang="en-US" sz="4800">
                <a:solidFill>
                  <a:srgbClr val="5B3341"/>
                </a:solidFill>
                <a:effectLst>
                  <a:outerShdw blurRad="38100" dist="38100" dir="2700000" algn="tl">
                    <a:srgbClr val="000000"/>
                  </a:outerShdw>
                </a:effectLst>
                <a:latin typeface="Palatino" charset="0"/>
                <a:ea typeface="MS PGothic" pitchFamily="34" charset="-128"/>
                <a:sym typeface="Palatino" charset="0"/>
              </a:rPr>
              <a:t>Priest as mediator</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8" presetClass="entr" presetSubtype="0" fill="hold" grpId="0" nodeType="afterEffect">
                                  <p:stCondLst>
                                    <p:cond delay="500"/>
                                  </p:stCondLst>
                                  <p:childTnLst>
                                    <p:set>
                                      <p:cBhvr>
                                        <p:cTn id="6" dur="1" fill="hold">
                                          <p:stCondLst>
                                            <p:cond delay="499"/>
                                          </p:stCondLst>
                                        </p:cTn>
                                        <p:tgtEl>
                                          <p:spTgt spid="7065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57"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Rectangle 1"/>
          <p:cNvSpPr>
            <a:spLocks/>
          </p:cNvSpPr>
          <p:nvPr/>
        </p:nvSpPr>
        <p:spPr bwMode="auto">
          <a:xfrm>
            <a:off x="9317038" y="4165600"/>
            <a:ext cx="3263900"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nchor="ctr">
            <a:spAutoFit/>
          </a:bodyP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sz="7200">
              <a:solidFill>
                <a:srgbClr val="461827"/>
              </a:solidFill>
              <a:latin typeface="Palatino Bold" charset="0"/>
              <a:ea typeface="MS PGothic" pitchFamily="34" charset="-128"/>
              <a:sym typeface="Palatino Bold" charset="0"/>
            </a:endParaRPr>
          </a:p>
          <a:p>
            <a:pPr eaLnBrk="1" hangingPunct="1"/>
            <a:r>
              <a:rPr lang="en-US" altLang="en-US" sz="7200">
                <a:solidFill>
                  <a:srgbClr val="461827"/>
                </a:solidFill>
                <a:latin typeface="Palatino Bold" charset="0"/>
                <a:ea typeface="MS PGothic" pitchFamily="34" charset="-128"/>
                <a:sym typeface="Palatino Bold" charset="0"/>
              </a:rPr>
              <a:t>Brother</a:t>
            </a:r>
          </a:p>
        </p:txBody>
      </p:sp>
      <p:sp>
        <p:nvSpPr>
          <p:cNvPr id="72706" name="AutoShape 2"/>
          <p:cNvSpPr>
            <a:spLocks/>
          </p:cNvSpPr>
          <p:nvPr/>
        </p:nvSpPr>
        <p:spPr bwMode="auto">
          <a:xfrm>
            <a:off x="3683000" y="4432300"/>
            <a:ext cx="5626100" cy="876300"/>
          </a:xfrm>
          <a:prstGeom prst="leftRightArrow">
            <a:avLst>
              <a:gd name="adj1" fmla="val 32000"/>
              <a:gd name="adj2" fmla="val 63757"/>
            </a:avLst>
          </a:prstGeom>
          <a:solidFill>
            <a:schemeClr val="accent1"/>
          </a:solidFill>
          <a:ln>
            <a:noFill/>
          </a:ln>
          <a:extLst>
            <a:ext uri="{91240B29-F687-4F45-9708-019B960494DF}">
              <a14:hiddenLine xmlns:a14="http://schemas.microsoft.com/office/drawing/2010/main" w="25400">
                <a:solidFill>
                  <a:srgbClr val="35302F"/>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72707" name="Rectangle 3"/>
          <p:cNvSpPr>
            <a:spLocks/>
          </p:cNvSpPr>
          <p:nvPr/>
        </p:nvSpPr>
        <p:spPr bwMode="auto">
          <a:xfrm>
            <a:off x="406400" y="4165600"/>
            <a:ext cx="3263900"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nchor="ctr">
            <a:spAutoFit/>
          </a:bodyP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sz="7200">
              <a:solidFill>
                <a:srgbClr val="461827"/>
              </a:solidFill>
              <a:latin typeface="Palatino Bold" charset="0"/>
              <a:ea typeface="MS PGothic" pitchFamily="34" charset="-128"/>
              <a:sym typeface="Palatino Bold" charset="0"/>
            </a:endParaRPr>
          </a:p>
          <a:p>
            <a:pPr eaLnBrk="1" hangingPunct="1"/>
            <a:r>
              <a:rPr lang="en-US" altLang="en-US" sz="7200">
                <a:solidFill>
                  <a:srgbClr val="461827"/>
                </a:solidFill>
                <a:latin typeface="Palatino Bold" charset="0"/>
                <a:ea typeface="MS PGothic" pitchFamily="34" charset="-128"/>
                <a:sym typeface="Palatino Bold" charset="0"/>
              </a:rPr>
              <a:t>Brother</a:t>
            </a:r>
          </a:p>
        </p:txBody>
      </p:sp>
      <p:sp>
        <p:nvSpPr>
          <p:cNvPr id="72708" name="Rectangle 4"/>
          <p:cNvSpPr>
            <a:spLocks/>
          </p:cNvSpPr>
          <p:nvPr/>
        </p:nvSpPr>
        <p:spPr bwMode="auto">
          <a:xfrm>
            <a:off x="4646613" y="1276350"/>
            <a:ext cx="3713162" cy="102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nchor="ctr">
            <a:spAutoFit/>
          </a:bodyP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r>
              <a:rPr lang="en-US" altLang="en-US" sz="6400">
                <a:solidFill>
                  <a:srgbClr val="573140"/>
                </a:solidFill>
                <a:latin typeface="Baskerville Bold" charset="0"/>
                <a:ea typeface="MS PGothic" pitchFamily="34" charset="-128"/>
                <a:sym typeface="Baskerville Bold" charset="0"/>
              </a:rPr>
              <a:t>Mediator</a:t>
            </a:r>
          </a:p>
        </p:txBody>
      </p:sp>
      <p:sp>
        <p:nvSpPr>
          <p:cNvPr id="72709" name="Rectangle 5"/>
          <p:cNvSpPr>
            <a:spLocks/>
          </p:cNvSpPr>
          <p:nvPr/>
        </p:nvSpPr>
        <p:spPr bwMode="auto">
          <a:xfrm>
            <a:off x="3416300" y="1320800"/>
            <a:ext cx="6157913"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nchor="ctr">
            <a:spAutoFit/>
          </a:bodyP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sz="7200">
              <a:solidFill>
                <a:srgbClr val="461827"/>
              </a:solidFill>
              <a:latin typeface="Palatino Bold" charset="0"/>
              <a:ea typeface="MS PGothic" pitchFamily="34" charset="-128"/>
              <a:sym typeface="Palatino Bold" charset="0"/>
            </a:endParaRPr>
          </a:p>
          <a:p>
            <a:pPr eaLnBrk="1" hangingPunct="1"/>
            <a:r>
              <a:rPr lang="en-US" altLang="en-US" sz="7200">
                <a:solidFill>
                  <a:srgbClr val="461827"/>
                </a:solidFill>
                <a:latin typeface="Palatino Bold" charset="0"/>
                <a:ea typeface="MS PGothic" pitchFamily="34" charset="-128"/>
                <a:sym typeface="Palatino Bold" charset="0"/>
              </a:rPr>
              <a:t>Reconciliation</a:t>
            </a:r>
          </a:p>
        </p:txBody>
      </p:sp>
    </p:spTree>
  </p:cSld>
  <p:clrMapOvr>
    <a:masterClrMapping/>
  </p:clrMapOvr>
  <p:transition spd="med">
    <p:wip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3" name="Rectangle 1"/>
          <p:cNvSpPr>
            <a:spLocks/>
          </p:cNvSpPr>
          <p:nvPr/>
        </p:nvSpPr>
        <p:spPr bwMode="auto">
          <a:xfrm>
            <a:off x="5113338" y="577850"/>
            <a:ext cx="2755900" cy="1308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r>
              <a:rPr lang="en-US" altLang="en-US" sz="7200">
                <a:solidFill>
                  <a:srgbClr val="461827"/>
                </a:solidFill>
                <a:latin typeface="Palatino Bold" charset="0"/>
                <a:ea typeface="MS PGothic" pitchFamily="34" charset="-128"/>
                <a:sym typeface="Palatino Bold" charset="0"/>
              </a:rPr>
              <a:t>God</a:t>
            </a:r>
          </a:p>
        </p:txBody>
      </p:sp>
      <p:sp>
        <p:nvSpPr>
          <p:cNvPr id="74754" name="Rectangle 2"/>
          <p:cNvSpPr>
            <a:spLocks/>
          </p:cNvSpPr>
          <p:nvPr/>
        </p:nvSpPr>
        <p:spPr bwMode="auto">
          <a:xfrm>
            <a:off x="350838" y="6940550"/>
            <a:ext cx="3263900" cy="1308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nchor="ctr">
            <a:spAutoFit/>
          </a:bodyP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r>
              <a:rPr lang="en-US" altLang="en-US" sz="7200">
                <a:solidFill>
                  <a:srgbClr val="461827"/>
                </a:solidFill>
                <a:latin typeface="Palatino Bold" charset="0"/>
                <a:ea typeface="MS PGothic" pitchFamily="34" charset="-128"/>
                <a:sym typeface="Palatino Bold" charset="0"/>
              </a:rPr>
              <a:t>Brother</a:t>
            </a:r>
          </a:p>
        </p:txBody>
      </p:sp>
      <p:sp>
        <p:nvSpPr>
          <p:cNvPr id="74755" name="Rectangle 3"/>
          <p:cNvSpPr>
            <a:spLocks/>
          </p:cNvSpPr>
          <p:nvPr/>
        </p:nvSpPr>
        <p:spPr bwMode="auto">
          <a:xfrm>
            <a:off x="9228138" y="5803900"/>
            <a:ext cx="3263900"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nchor="ctr">
            <a:spAutoFit/>
          </a:bodyP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sz="7200">
              <a:solidFill>
                <a:srgbClr val="461827"/>
              </a:solidFill>
              <a:latin typeface="Palatino Bold" charset="0"/>
              <a:ea typeface="MS PGothic" pitchFamily="34" charset="-128"/>
              <a:sym typeface="Palatino Bold" charset="0"/>
            </a:endParaRPr>
          </a:p>
          <a:p>
            <a:pPr eaLnBrk="1" hangingPunct="1"/>
            <a:r>
              <a:rPr lang="en-US" altLang="en-US" sz="7200">
                <a:solidFill>
                  <a:srgbClr val="461827"/>
                </a:solidFill>
                <a:latin typeface="Palatino Bold" charset="0"/>
                <a:ea typeface="MS PGothic" pitchFamily="34" charset="-128"/>
                <a:sym typeface="Palatino Bold" charset="0"/>
              </a:rPr>
              <a:t>Brother</a:t>
            </a:r>
          </a:p>
        </p:txBody>
      </p:sp>
      <p:sp>
        <p:nvSpPr>
          <p:cNvPr id="74756" name="Rectangle 4"/>
          <p:cNvSpPr>
            <a:spLocks/>
          </p:cNvSpPr>
          <p:nvPr/>
        </p:nvSpPr>
        <p:spPr bwMode="auto">
          <a:xfrm>
            <a:off x="4695825" y="2000250"/>
            <a:ext cx="3590925" cy="118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nchor="ctr">
            <a:spAutoFit/>
          </a:bodyP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r>
              <a:rPr lang="en-US" altLang="en-US" sz="6400">
                <a:solidFill>
                  <a:srgbClr val="461827"/>
                </a:solidFill>
                <a:latin typeface="Palatino Bold" charset="0"/>
                <a:ea typeface="MS PGothic" pitchFamily="34" charset="-128"/>
                <a:sym typeface="Palatino Bold" charset="0"/>
              </a:rPr>
              <a:t>[ Trinity ]</a:t>
            </a:r>
          </a:p>
        </p:txBody>
      </p:sp>
      <p:sp>
        <p:nvSpPr>
          <p:cNvPr id="74757" name="AutoShape 5"/>
          <p:cNvSpPr>
            <a:spLocks/>
          </p:cNvSpPr>
          <p:nvPr/>
        </p:nvSpPr>
        <p:spPr bwMode="auto">
          <a:xfrm>
            <a:off x="4000500" y="7162800"/>
            <a:ext cx="5003800" cy="876300"/>
          </a:xfrm>
          <a:prstGeom prst="leftRightArrow">
            <a:avLst>
              <a:gd name="adj1" fmla="val 32000"/>
              <a:gd name="adj2" fmla="val 63763"/>
            </a:avLst>
          </a:prstGeom>
          <a:solidFill>
            <a:schemeClr val="accent1"/>
          </a:solidFill>
          <a:ln>
            <a:noFill/>
          </a:ln>
          <a:extLst>
            <a:ext uri="{91240B29-F687-4F45-9708-019B960494DF}">
              <a14:hiddenLine xmlns:a14="http://schemas.microsoft.com/office/drawing/2010/main" w="25400">
                <a:solidFill>
                  <a:srgbClr val="35302F"/>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74758" name="AutoShape 6"/>
          <p:cNvSpPr>
            <a:spLocks/>
          </p:cNvSpPr>
          <p:nvPr/>
        </p:nvSpPr>
        <p:spPr bwMode="auto">
          <a:xfrm rot="-5374115">
            <a:off x="1120775" y="4772025"/>
            <a:ext cx="3695700" cy="596900"/>
          </a:xfrm>
          <a:prstGeom prst="leftRightArrow">
            <a:avLst>
              <a:gd name="adj1" fmla="val 43083"/>
              <a:gd name="adj2" fmla="val 123572"/>
            </a:avLst>
          </a:prstGeom>
          <a:solidFill>
            <a:schemeClr val="accent1"/>
          </a:solidFill>
          <a:ln>
            <a:noFill/>
          </a:ln>
          <a:extLst>
            <a:ext uri="{91240B29-F687-4F45-9708-019B960494DF}">
              <a14:hiddenLine xmlns:a14="http://schemas.microsoft.com/office/drawing/2010/main" w="25400">
                <a:solidFill>
                  <a:srgbClr val="35302F"/>
                </a:solidFill>
                <a:miter lim="800000"/>
                <a:headEnd/>
                <a:tailEnd/>
              </a14:hiddenLine>
            </a:ext>
          </a:extLst>
        </p:spPr>
        <p:txBody>
          <a:bodyPr lIns="0" tIns="0" rIns="0" bIns="0" anchor="ct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r>
              <a:rPr lang="en-US" altLang="en-US" sz="3200">
                <a:solidFill>
                  <a:srgbClr val="FFFFFF"/>
                </a:solidFill>
                <a:ea typeface="MS PGothic" pitchFamily="34" charset="-128"/>
              </a:rPr>
              <a:t>15</a:t>
            </a:r>
          </a:p>
          <a:p>
            <a:pPr eaLnBrk="1" hangingPunct="1"/>
            <a:endParaRPr lang="en-US" altLang="en-US" sz="3200">
              <a:solidFill>
                <a:srgbClr val="FFFFFF"/>
              </a:solidFill>
              <a:ea typeface="MS PGothic" pitchFamily="34" charset="-128"/>
            </a:endParaRPr>
          </a:p>
        </p:txBody>
      </p:sp>
      <p:sp>
        <p:nvSpPr>
          <p:cNvPr id="74759" name="AutoShape 7"/>
          <p:cNvSpPr>
            <a:spLocks/>
          </p:cNvSpPr>
          <p:nvPr/>
        </p:nvSpPr>
        <p:spPr bwMode="auto">
          <a:xfrm rot="5367690">
            <a:off x="8112125" y="4503738"/>
            <a:ext cx="3835400" cy="749300"/>
          </a:xfrm>
          <a:prstGeom prst="leftRightArrow">
            <a:avLst>
              <a:gd name="adj1" fmla="val 35741"/>
              <a:gd name="adj2" fmla="val 100596"/>
            </a:avLst>
          </a:prstGeom>
          <a:solidFill>
            <a:schemeClr val="accent1"/>
          </a:solidFill>
          <a:ln>
            <a:noFill/>
          </a:ln>
          <a:extLst>
            <a:ext uri="{91240B29-F687-4F45-9708-019B960494DF}">
              <a14:hiddenLine xmlns:a14="http://schemas.microsoft.com/office/drawing/2010/main" w="25400">
                <a:solidFill>
                  <a:srgbClr val="35302F"/>
                </a:solidFill>
                <a:miter lim="800000"/>
                <a:headEnd/>
                <a:tailEnd/>
              </a14:hiddenLine>
            </a:ext>
          </a:extLst>
        </p:spPr>
        <p:txBody>
          <a:bodyPr lIns="0" tIns="0" rIns="0" bIns="0" anchor="ct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r>
              <a:rPr lang="en-US" altLang="en-US" sz="3200">
                <a:solidFill>
                  <a:srgbClr val="FFFFFF"/>
                </a:solidFill>
                <a:ea typeface="MS PGothic" pitchFamily="34" charset="-128"/>
              </a:rPr>
              <a:t>15</a:t>
            </a:r>
          </a:p>
          <a:p>
            <a:pPr eaLnBrk="1" hangingPunct="1"/>
            <a:endParaRPr lang="en-US" altLang="en-US" sz="3200">
              <a:solidFill>
                <a:srgbClr val="FFFFFF"/>
              </a:solidFill>
              <a:ea typeface="MS PGothic" pitchFamily="34" charset="-128"/>
            </a:endParaRPr>
          </a:p>
        </p:txBody>
      </p:sp>
    </p:spTree>
  </p:cSld>
  <p:clrMapOvr>
    <a:masterClrMapping/>
  </p:clrMapOvr>
  <p:transition spd="med">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8" presetClass="entr" presetSubtype="0" fill="hold" grpId="0" nodeType="afterEffect">
                                  <p:stCondLst>
                                    <p:cond delay="500"/>
                                  </p:stCondLst>
                                  <p:childTnLst>
                                    <p:set>
                                      <p:cBhvr>
                                        <p:cTn id="6" dur="1" fill="hold">
                                          <p:stCondLst>
                                            <p:cond delay="499"/>
                                          </p:stCondLst>
                                        </p:cTn>
                                        <p:tgtEl>
                                          <p:spTgt spid="7475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53"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1" name="Rectangle 1"/>
          <p:cNvSpPr>
            <a:spLocks noGrp="1" noChangeArrowheads="1"/>
          </p:cNvSpPr>
          <p:nvPr>
            <p:ph type="title"/>
          </p:nvPr>
        </p:nvSpPr>
        <p:spPr>
          <a:xfrm>
            <a:off x="762000" y="596900"/>
            <a:ext cx="11480800" cy="8991600"/>
          </a:xfrm>
        </p:spPr>
        <p:txBody>
          <a:bodyPr rIns="457200"/>
          <a:lstStyle/>
          <a:p>
            <a:pPr eaLnBrk="1" hangingPunct="1">
              <a:lnSpc>
                <a:spcPct val="150000"/>
              </a:lnSpc>
            </a:pPr>
            <a:r>
              <a:rPr lang="en-US" altLang="en-US" sz="6400" smtClean="0">
                <a:solidFill>
                  <a:srgbClr val="573140"/>
                </a:solidFill>
                <a:effectLst/>
                <a:latin typeface="Palatino Bold Italic" charset="0"/>
                <a:sym typeface="Palatino Bold Italic" charset="0"/>
              </a:rPr>
              <a:t>... love of neighbor is a path that leads to the encounter with God and ... closing our eyes to our neighbor also blinds us to God. </a:t>
            </a:r>
            <a:r>
              <a:rPr lang="en-US" altLang="en-US" sz="6400" smtClean="0">
                <a:solidFill>
                  <a:srgbClr val="573140"/>
                </a:solidFill>
                <a:effectLst/>
                <a:latin typeface="Palatino Bold Italic" charset="0"/>
                <a:ea typeface="ヒラギノ明朝 ProN W6" charset="-128"/>
                <a:sym typeface="Palatino Bold Italic" charset="0"/>
              </a:rPr>
              <a:t/>
            </a:r>
            <a:br>
              <a:rPr lang="en-US" altLang="en-US" sz="6400" smtClean="0">
                <a:solidFill>
                  <a:srgbClr val="573140"/>
                </a:solidFill>
                <a:effectLst/>
                <a:latin typeface="Palatino Bold Italic" charset="0"/>
                <a:ea typeface="ヒラギノ明朝 ProN W6" charset="-128"/>
                <a:sym typeface="Palatino Bold Italic" charset="0"/>
              </a:rPr>
            </a:br>
            <a:r>
              <a:rPr lang="en-US" altLang="en-US" sz="4800" smtClean="0">
                <a:solidFill>
                  <a:srgbClr val="573140"/>
                </a:solidFill>
                <a:effectLst/>
              </a:rPr>
              <a:t>— </a:t>
            </a:r>
            <a:r>
              <a:rPr lang="en-US" altLang="en-US" sz="4800" smtClean="0">
                <a:solidFill>
                  <a:srgbClr val="573140"/>
                </a:solidFill>
                <a:effectLst/>
                <a:latin typeface="Palatino Italic" charset="0"/>
                <a:sym typeface="Palatino Italic" charset="0"/>
              </a:rPr>
              <a:t>Deus Caritas Est</a:t>
            </a:r>
            <a:r>
              <a:rPr lang="en-US" altLang="en-US" sz="4800" smtClean="0">
                <a:solidFill>
                  <a:srgbClr val="573140"/>
                </a:solidFill>
                <a:effectLst/>
              </a:rPr>
              <a:t>, Pope Benedict XVI</a:t>
            </a:r>
            <a:br>
              <a:rPr lang="en-US" altLang="en-US" sz="4800" smtClean="0">
                <a:solidFill>
                  <a:srgbClr val="573140"/>
                </a:solidFill>
                <a:effectLst/>
              </a:rPr>
            </a:br>
            <a:endParaRPr lang="en-US" altLang="en-US" sz="4800" smtClean="0">
              <a:solidFill>
                <a:srgbClr val="573140"/>
              </a:solidFill>
            </a:endParaRPr>
          </a:p>
        </p:txBody>
      </p:sp>
    </p:spTree>
  </p:cSld>
  <p:clrMapOvr>
    <a:masterClrMapping/>
  </p:clrMapOvr>
  <p:transition spd="med">
    <p:wip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49" name="Rectangle 1"/>
          <p:cNvSpPr>
            <a:spLocks noGrp="1" noChangeArrowheads="1"/>
          </p:cNvSpPr>
          <p:nvPr>
            <p:ph type="title"/>
          </p:nvPr>
        </p:nvSpPr>
        <p:spPr>
          <a:xfrm>
            <a:off x="762000" y="1930400"/>
            <a:ext cx="11480800" cy="5892800"/>
          </a:xfrm>
        </p:spPr>
        <p:txBody>
          <a:bodyPr/>
          <a:lstStyle/>
          <a:p>
            <a:pPr eaLnBrk="1" hangingPunct="1">
              <a:lnSpc>
                <a:spcPct val="120000"/>
              </a:lnSpc>
              <a:defRPr/>
            </a:pPr>
            <a:r>
              <a:rPr lang="en-US" sz="12000" b="1" smtClean="0">
                <a:solidFill>
                  <a:srgbClr val="5B3341"/>
                </a:solidFill>
                <a:latin typeface="Bank Gothic" charset="0"/>
                <a:cs typeface="Bank Gothic" charset="0"/>
                <a:sym typeface="Bank Gothic" charset="0"/>
              </a:rPr>
              <a:t>FALSE SELF</a:t>
            </a:r>
            <a:r>
              <a:rPr lang="en-US" sz="12000" b="1" smtClean="0">
                <a:solidFill>
                  <a:srgbClr val="5B3341"/>
                </a:solidFill>
                <a:latin typeface="Bank Gothic" charset="0"/>
                <a:ea typeface="ヒラギノ角ゴ ProN W6" charset="0"/>
                <a:cs typeface="ヒラギノ角ゴ ProN W6" charset="0"/>
                <a:sym typeface="Bank Gothic" charset="0"/>
              </a:rPr>
              <a:t/>
            </a:r>
            <a:br>
              <a:rPr lang="en-US" sz="12000" b="1" smtClean="0">
                <a:solidFill>
                  <a:srgbClr val="5B3341"/>
                </a:solidFill>
                <a:latin typeface="Bank Gothic" charset="0"/>
                <a:ea typeface="ヒラギノ角ゴ ProN W6" charset="0"/>
                <a:cs typeface="ヒラギノ角ゴ ProN W6" charset="0"/>
                <a:sym typeface="Bank Gothic" charset="0"/>
              </a:rPr>
            </a:br>
            <a:r>
              <a:rPr lang="en-US" smtClean="0">
                <a:solidFill>
                  <a:srgbClr val="5B3341"/>
                </a:solidFill>
              </a:rPr>
              <a:t>vs.</a:t>
            </a:r>
            <a:br>
              <a:rPr lang="en-US" smtClean="0">
                <a:solidFill>
                  <a:srgbClr val="5B3341"/>
                </a:solidFill>
              </a:rPr>
            </a:br>
            <a:r>
              <a:rPr lang="en-US" sz="12000" smtClean="0">
                <a:solidFill>
                  <a:srgbClr val="5B3341"/>
                </a:solidFill>
                <a:latin typeface="Baskerville SemiBold Italic" charset="0"/>
                <a:cs typeface="Baskerville SemiBold Italic" charset="0"/>
                <a:sym typeface="Baskerville SemiBold Italic" charset="0"/>
              </a:rPr>
              <a:t>Divine Self</a:t>
            </a:r>
            <a:endParaRPr lang="en-US" sz="12000" smtClean="0">
              <a:solidFill>
                <a:srgbClr val="5B3341"/>
              </a:solidFill>
              <a:latin typeface="Baskerville SemiBold Italic" charset="0"/>
              <a:ea typeface="ヒラギノ明朝 ProN W6" charset="0"/>
              <a:cs typeface="ヒラギノ明朝 ProN W6" charset="0"/>
              <a:sym typeface="Baskerville SemiBold Italic" charset="0"/>
            </a:endParaRPr>
          </a:p>
        </p:txBody>
      </p:sp>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7" name="AutoShape 1"/>
          <p:cNvSpPr>
            <a:spLocks/>
          </p:cNvSpPr>
          <p:nvPr/>
        </p:nvSpPr>
        <p:spPr bwMode="auto">
          <a:xfrm>
            <a:off x="482600" y="1231900"/>
            <a:ext cx="1270000" cy="1270000"/>
          </a:xfrm>
          <a:custGeom>
            <a:avLst/>
            <a:gdLst>
              <a:gd name="T0" fmla="*/ 12471 w 24942"/>
              <a:gd name="T1" fmla="*/ 0 h 21600"/>
              <a:gd name="T2" fmla="*/ 13751 w 24942"/>
              <a:gd name="T3" fmla="*/ 8881 h 21600"/>
              <a:gd name="T4" fmla="*/ 23271 w 24942"/>
              <a:gd name="T5" fmla="*/ 5400 h 21600"/>
              <a:gd name="T6" fmla="*/ 15030 w 24942"/>
              <a:gd name="T7" fmla="*/ 10800 h 21600"/>
              <a:gd name="T8" fmla="*/ 23271 w 24942"/>
              <a:gd name="T9" fmla="*/ 16200 h 21600"/>
              <a:gd name="T10" fmla="*/ 13751 w 24942"/>
              <a:gd name="T11" fmla="*/ 12719 h 21600"/>
              <a:gd name="T12" fmla="*/ 12471 w 24942"/>
              <a:gd name="T13" fmla="*/ 21600 h 21600"/>
              <a:gd name="T14" fmla="*/ 11191 w 24942"/>
              <a:gd name="T15" fmla="*/ 12719 h 21600"/>
              <a:gd name="T16" fmla="*/ 1671 w 24942"/>
              <a:gd name="T17" fmla="*/ 16200 h 21600"/>
              <a:gd name="T18" fmla="*/ 9912 w 24942"/>
              <a:gd name="T19" fmla="*/ 10800 h 21600"/>
              <a:gd name="T20" fmla="*/ 1671 w 24942"/>
              <a:gd name="T21" fmla="*/ 5400 h 21600"/>
              <a:gd name="T22" fmla="*/ 11191 w 24942"/>
              <a:gd name="T23" fmla="*/ 8881 h 21600"/>
              <a:gd name="T24" fmla="*/ 12471 w 24942"/>
              <a:gd name="T25" fmla="*/ 0 h 21600"/>
              <a:gd name="T26" fmla="*/ 12471 w 24942"/>
              <a:gd name="T27" fmla="*/ 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4942" h="21600">
                <a:moveTo>
                  <a:pt x="12471" y="0"/>
                </a:moveTo>
                <a:lnTo>
                  <a:pt x="13751" y="8881"/>
                </a:lnTo>
                <a:lnTo>
                  <a:pt x="23271" y="5400"/>
                </a:lnTo>
                <a:lnTo>
                  <a:pt x="15030" y="10800"/>
                </a:lnTo>
                <a:lnTo>
                  <a:pt x="23271" y="16200"/>
                </a:lnTo>
                <a:lnTo>
                  <a:pt x="13751" y="12719"/>
                </a:lnTo>
                <a:lnTo>
                  <a:pt x="12471" y="21600"/>
                </a:lnTo>
                <a:lnTo>
                  <a:pt x="11191" y="12719"/>
                </a:lnTo>
                <a:lnTo>
                  <a:pt x="1671" y="16200"/>
                </a:lnTo>
                <a:lnTo>
                  <a:pt x="9912" y="10800"/>
                </a:lnTo>
                <a:lnTo>
                  <a:pt x="1671" y="5400"/>
                </a:lnTo>
                <a:lnTo>
                  <a:pt x="11191" y="8881"/>
                </a:lnTo>
                <a:lnTo>
                  <a:pt x="12471" y="0"/>
                </a:lnTo>
                <a:close/>
                <a:moveTo>
                  <a:pt x="12471" y="0"/>
                </a:moveTo>
              </a:path>
            </a:pathLst>
          </a:custGeom>
          <a:blipFill dpi="0" rotWithShape="0">
            <a:blip r:embed="rId3"/>
            <a:srcRect/>
            <a:tile tx="0" ty="0" sx="100000" sy="100000" flip="none" algn="tl"/>
          </a:blipFill>
          <a:ln w="25400" cap="flat">
            <a:solidFill>
              <a:srgbClr val="35302F"/>
            </a:solidFill>
            <a:prstDash val="solid"/>
            <a:miter lim="800000"/>
            <a:headEnd type="none" w="med" len="med"/>
            <a:tailEnd type="none" w="med" len="med"/>
          </a:ln>
        </p:spPr>
        <p:txBody>
          <a:bodyPr lIns="0" tIns="0" rIns="0" bIns="0"/>
          <a:lstStyle/>
          <a:p>
            <a:endParaRPr lang="en-US"/>
          </a:p>
        </p:txBody>
      </p:sp>
      <p:sp>
        <p:nvSpPr>
          <p:cNvPr id="80898" name="AutoShape 2"/>
          <p:cNvSpPr>
            <a:spLocks/>
          </p:cNvSpPr>
          <p:nvPr/>
        </p:nvSpPr>
        <p:spPr bwMode="auto">
          <a:xfrm>
            <a:off x="10160000" y="1231900"/>
            <a:ext cx="1270000" cy="1270000"/>
          </a:xfrm>
          <a:custGeom>
            <a:avLst/>
            <a:gdLst>
              <a:gd name="T0" fmla="*/ 12471 w 24942"/>
              <a:gd name="T1" fmla="*/ 0 h 21600"/>
              <a:gd name="T2" fmla="*/ 13824 w 24942"/>
              <a:gd name="T3" fmla="*/ 8770 h 21600"/>
              <a:gd name="T4" fmla="*/ 23271 w 24942"/>
              <a:gd name="T5" fmla="*/ 5400 h 21600"/>
              <a:gd name="T6" fmla="*/ 15177 w 24942"/>
              <a:gd name="T7" fmla="*/ 10800 h 21600"/>
              <a:gd name="T8" fmla="*/ 23271 w 24942"/>
              <a:gd name="T9" fmla="*/ 16200 h 21600"/>
              <a:gd name="T10" fmla="*/ 13824 w 24942"/>
              <a:gd name="T11" fmla="*/ 12830 h 21600"/>
              <a:gd name="T12" fmla="*/ 12471 w 24942"/>
              <a:gd name="T13" fmla="*/ 21600 h 21600"/>
              <a:gd name="T14" fmla="*/ 11118 w 24942"/>
              <a:gd name="T15" fmla="*/ 12830 h 21600"/>
              <a:gd name="T16" fmla="*/ 1671 w 24942"/>
              <a:gd name="T17" fmla="*/ 16200 h 21600"/>
              <a:gd name="T18" fmla="*/ 9765 w 24942"/>
              <a:gd name="T19" fmla="*/ 10800 h 21600"/>
              <a:gd name="T20" fmla="*/ 1671 w 24942"/>
              <a:gd name="T21" fmla="*/ 5400 h 21600"/>
              <a:gd name="T22" fmla="*/ 11118 w 24942"/>
              <a:gd name="T23" fmla="*/ 8770 h 21600"/>
              <a:gd name="T24" fmla="*/ 12471 w 24942"/>
              <a:gd name="T25" fmla="*/ 0 h 21600"/>
              <a:gd name="T26" fmla="*/ 12471 w 24942"/>
              <a:gd name="T27" fmla="*/ 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4942" h="21600">
                <a:moveTo>
                  <a:pt x="12471" y="0"/>
                </a:moveTo>
                <a:lnTo>
                  <a:pt x="13824" y="8770"/>
                </a:lnTo>
                <a:lnTo>
                  <a:pt x="23271" y="5400"/>
                </a:lnTo>
                <a:lnTo>
                  <a:pt x="15177" y="10800"/>
                </a:lnTo>
                <a:lnTo>
                  <a:pt x="23271" y="16200"/>
                </a:lnTo>
                <a:lnTo>
                  <a:pt x="13824" y="12830"/>
                </a:lnTo>
                <a:lnTo>
                  <a:pt x="12471" y="21600"/>
                </a:lnTo>
                <a:lnTo>
                  <a:pt x="11118" y="12830"/>
                </a:lnTo>
                <a:lnTo>
                  <a:pt x="1671" y="16200"/>
                </a:lnTo>
                <a:lnTo>
                  <a:pt x="9765" y="10800"/>
                </a:lnTo>
                <a:lnTo>
                  <a:pt x="1671" y="5400"/>
                </a:lnTo>
                <a:lnTo>
                  <a:pt x="11118" y="8770"/>
                </a:lnTo>
                <a:lnTo>
                  <a:pt x="12471" y="0"/>
                </a:lnTo>
                <a:close/>
                <a:moveTo>
                  <a:pt x="12471" y="0"/>
                </a:moveTo>
              </a:path>
            </a:pathLst>
          </a:custGeom>
          <a:blipFill dpi="0" rotWithShape="0">
            <a:blip r:embed="rId3"/>
            <a:srcRect/>
            <a:tile tx="0" ty="0" sx="100000" sy="100000" flip="none" algn="tl"/>
          </a:blipFill>
          <a:ln w="25400" cap="flat">
            <a:solidFill>
              <a:srgbClr val="35302F"/>
            </a:solidFill>
            <a:prstDash val="solid"/>
            <a:miter lim="800000"/>
            <a:headEnd type="none" w="med" len="med"/>
            <a:tailEnd type="none" w="med" len="med"/>
          </a:ln>
        </p:spPr>
        <p:txBody>
          <a:bodyPr lIns="0" tIns="0" rIns="0" bIns="0"/>
          <a:lstStyle/>
          <a:p>
            <a:endParaRPr lang="en-US"/>
          </a:p>
        </p:txBody>
      </p:sp>
      <p:sp>
        <p:nvSpPr>
          <p:cNvPr id="80899" name="AutoShape 3"/>
          <p:cNvSpPr>
            <a:spLocks/>
          </p:cNvSpPr>
          <p:nvPr/>
        </p:nvSpPr>
        <p:spPr bwMode="auto">
          <a:xfrm>
            <a:off x="3492500" y="3441700"/>
            <a:ext cx="723900" cy="1600200"/>
          </a:xfrm>
          <a:prstGeom prst="roundRect">
            <a:avLst>
              <a:gd name="adj" fmla="val 26315"/>
            </a:avLst>
          </a:prstGeom>
          <a:blipFill dpi="0" rotWithShape="0">
            <a:blip r:embed="rId4"/>
            <a:srcRect/>
            <a:tile tx="0" ty="0" sx="100000" sy="100000" flip="none" algn="tl"/>
          </a:blipFill>
          <a:ln w="25400">
            <a:solidFill>
              <a:srgbClr val="35302F"/>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80900" name="AutoShape 4"/>
          <p:cNvSpPr>
            <a:spLocks/>
          </p:cNvSpPr>
          <p:nvPr/>
        </p:nvSpPr>
        <p:spPr bwMode="auto">
          <a:xfrm>
            <a:off x="7848600" y="3441700"/>
            <a:ext cx="723900" cy="1600200"/>
          </a:xfrm>
          <a:prstGeom prst="roundRect">
            <a:avLst>
              <a:gd name="adj" fmla="val 26315"/>
            </a:avLst>
          </a:prstGeom>
          <a:blipFill dpi="0" rotWithShape="0">
            <a:blip r:embed="rId4"/>
            <a:srcRect/>
            <a:tile tx="0" ty="0" sx="100000" sy="100000" flip="none" algn="tl"/>
          </a:blipFill>
          <a:ln w="25400">
            <a:solidFill>
              <a:srgbClr val="35302F"/>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80901" name="Oval 5"/>
          <p:cNvSpPr>
            <a:spLocks/>
          </p:cNvSpPr>
          <p:nvPr/>
        </p:nvSpPr>
        <p:spPr bwMode="auto">
          <a:xfrm>
            <a:off x="3378200" y="2413000"/>
            <a:ext cx="965200" cy="1003300"/>
          </a:xfrm>
          <a:prstGeom prst="ellipse">
            <a:avLst/>
          </a:prstGeom>
          <a:blipFill dpi="0" rotWithShape="0">
            <a:blip r:embed="rId4"/>
            <a:srcRect/>
            <a:tile tx="0" ty="0" sx="100000" sy="100000" flip="none" algn="tl"/>
          </a:blipFill>
          <a:ln w="25400">
            <a:solidFill>
              <a:srgbClr val="35302F"/>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80902" name="Oval 6"/>
          <p:cNvSpPr>
            <a:spLocks/>
          </p:cNvSpPr>
          <p:nvPr/>
        </p:nvSpPr>
        <p:spPr bwMode="auto">
          <a:xfrm>
            <a:off x="7721600" y="2413000"/>
            <a:ext cx="965200" cy="1003300"/>
          </a:xfrm>
          <a:prstGeom prst="ellipse">
            <a:avLst/>
          </a:prstGeom>
          <a:blipFill dpi="0" rotWithShape="0">
            <a:blip r:embed="rId4"/>
            <a:srcRect/>
            <a:tile tx="0" ty="0" sx="100000" sy="100000" flip="none" algn="tl"/>
          </a:blipFill>
          <a:ln w="25400">
            <a:solidFill>
              <a:srgbClr val="35302F"/>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80903" name="AutoShape 7"/>
          <p:cNvSpPr>
            <a:spLocks/>
          </p:cNvSpPr>
          <p:nvPr/>
        </p:nvSpPr>
        <p:spPr bwMode="auto">
          <a:xfrm>
            <a:off x="4597400" y="2997200"/>
            <a:ext cx="1358900" cy="1270000"/>
          </a:xfrm>
          <a:prstGeom prst="rightArrow">
            <a:avLst>
              <a:gd name="adj1" fmla="val 32000"/>
              <a:gd name="adj2" fmla="val 44004"/>
            </a:avLst>
          </a:prstGeom>
          <a:blipFill dpi="0" rotWithShape="0">
            <a:blip r:embed="rId3"/>
            <a:srcRect/>
            <a:tile tx="0" ty="0" sx="100000" sy="100000" flip="none" algn="tl"/>
          </a:blipFill>
          <a:ln w="25400">
            <a:solidFill>
              <a:srgbClr val="35302F"/>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80904" name="AutoShape 8"/>
          <p:cNvSpPr>
            <a:spLocks/>
          </p:cNvSpPr>
          <p:nvPr/>
        </p:nvSpPr>
        <p:spPr bwMode="auto">
          <a:xfrm flipH="1">
            <a:off x="6070600" y="2997200"/>
            <a:ext cx="1447800" cy="1270000"/>
          </a:xfrm>
          <a:prstGeom prst="rightArrow">
            <a:avLst>
              <a:gd name="adj1" fmla="val 32000"/>
              <a:gd name="adj2" fmla="val 44001"/>
            </a:avLst>
          </a:prstGeom>
          <a:blipFill dpi="0" rotWithShape="0">
            <a:blip r:embed="rId3"/>
            <a:srcRect/>
            <a:tile tx="0" ty="0" sx="100000" sy="100000" flip="none" algn="tl"/>
          </a:blipFill>
          <a:ln w="25400">
            <a:solidFill>
              <a:srgbClr val="35302F"/>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80905" name="Rectangle 9"/>
          <p:cNvSpPr>
            <a:spLocks/>
          </p:cNvSpPr>
          <p:nvPr/>
        </p:nvSpPr>
        <p:spPr bwMode="auto">
          <a:xfrm>
            <a:off x="2120900" y="5892800"/>
            <a:ext cx="8755063" cy="118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rgbClr val="000000"/>
                </a:solidFill>
                <a:miter lim="800000"/>
                <a:headEnd type="none" w="med" len="med"/>
                <a:tailEnd type="none" w="med" len="med"/>
              </a14:hiddenLine>
            </a:ext>
          </a:extLst>
        </p:spPr>
        <p:txBody>
          <a:bodyPr wrap="none" lIns="0" tIns="0" rIns="0" bIns="0" anchor="ctr">
            <a:spAutoFit/>
          </a:bodyP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r>
              <a:rPr lang="en-US" altLang="en-US" sz="6400">
                <a:solidFill>
                  <a:srgbClr val="573140"/>
                </a:solidFill>
                <a:effectLst>
                  <a:outerShdw blurRad="38100" dist="38100" dir="2700000" algn="tl">
                    <a:srgbClr val="000000"/>
                  </a:outerShdw>
                </a:effectLst>
                <a:latin typeface="Palatino Bold" charset="0"/>
                <a:ea typeface="MS PGothic" pitchFamily="34" charset="-128"/>
                <a:sym typeface="Palatino Bold" charset="0"/>
              </a:rPr>
              <a:t>Two False Selves Fight</a:t>
            </a:r>
            <a:r>
              <a:rPr lang="en-US" altLang="en-US" sz="6400">
                <a:solidFill>
                  <a:srgbClr val="201217"/>
                </a:solidFill>
                <a:effectLst>
                  <a:outerShdw blurRad="38100" dist="38100" dir="2700000" algn="tl">
                    <a:srgbClr val="000000"/>
                  </a:outerShdw>
                </a:effectLst>
                <a:latin typeface="Palatino Bold" charset="0"/>
                <a:ea typeface="MS PGothic" pitchFamily="34" charset="-128"/>
                <a:sym typeface="Palatino Bold" charset="0"/>
              </a:rPr>
              <a:t> </a:t>
            </a:r>
          </a:p>
        </p:txBody>
      </p:sp>
      <p:sp>
        <p:nvSpPr>
          <p:cNvPr id="80906" name="AutoShape 10"/>
          <p:cNvSpPr>
            <a:spLocks/>
          </p:cNvSpPr>
          <p:nvPr/>
        </p:nvSpPr>
        <p:spPr bwMode="auto">
          <a:xfrm>
            <a:off x="1765300" y="3441700"/>
            <a:ext cx="723900" cy="1600200"/>
          </a:xfrm>
          <a:prstGeom prst="roundRect">
            <a:avLst>
              <a:gd name="adj" fmla="val 26315"/>
            </a:avLst>
          </a:prstGeom>
          <a:blipFill dpi="0" rotWithShape="0">
            <a:blip r:embed="rId3"/>
            <a:srcRect/>
            <a:tile tx="0" ty="0" sx="100000" sy="100000" flip="none" algn="tl"/>
          </a:blipFill>
          <a:ln w="25400">
            <a:solidFill>
              <a:srgbClr val="35302F"/>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80907" name="Oval 11"/>
          <p:cNvSpPr>
            <a:spLocks/>
          </p:cNvSpPr>
          <p:nvPr/>
        </p:nvSpPr>
        <p:spPr bwMode="auto">
          <a:xfrm>
            <a:off x="1651000" y="2413000"/>
            <a:ext cx="965200" cy="1003300"/>
          </a:xfrm>
          <a:prstGeom prst="ellipse">
            <a:avLst/>
          </a:prstGeom>
          <a:blipFill dpi="0" rotWithShape="0">
            <a:blip r:embed="rId3"/>
            <a:srcRect/>
            <a:tile tx="0" ty="0" sx="100000" sy="100000" flip="none" algn="tl"/>
          </a:blipFill>
          <a:ln w="25400">
            <a:solidFill>
              <a:srgbClr val="35302F"/>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80908" name="AutoShape 12"/>
          <p:cNvSpPr>
            <a:spLocks/>
          </p:cNvSpPr>
          <p:nvPr/>
        </p:nvSpPr>
        <p:spPr bwMode="auto">
          <a:xfrm>
            <a:off x="9537700" y="3441700"/>
            <a:ext cx="723900" cy="1600200"/>
          </a:xfrm>
          <a:prstGeom prst="roundRect">
            <a:avLst>
              <a:gd name="adj" fmla="val 26315"/>
            </a:avLst>
          </a:prstGeom>
          <a:blipFill dpi="0" rotWithShape="0">
            <a:blip r:embed="rId3"/>
            <a:srcRect/>
            <a:tile tx="0" ty="0" sx="100000" sy="100000" flip="none" algn="tl"/>
          </a:blipFill>
          <a:ln w="25400">
            <a:solidFill>
              <a:srgbClr val="35302F"/>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80909" name="Oval 13"/>
          <p:cNvSpPr>
            <a:spLocks/>
          </p:cNvSpPr>
          <p:nvPr/>
        </p:nvSpPr>
        <p:spPr bwMode="auto">
          <a:xfrm>
            <a:off x="9410700" y="2413000"/>
            <a:ext cx="965200" cy="1003300"/>
          </a:xfrm>
          <a:prstGeom prst="ellipse">
            <a:avLst/>
          </a:prstGeom>
          <a:blipFill dpi="0" rotWithShape="0">
            <a:blip r:embed="rId3"/>
            <a:srcRect/>
            <a:tile tx="0" ty="0" sx="100000" sy="100000" flip="none" algn="tl"/>
          </a:blipFill>
          <a:ln w="25400">
            <a:solidFill>
              <a:srgbClr val="35302F"/>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80910" name="Line 14"/>
          <p:cNvSpPr>
            <a:spLocks noChangeShapeType="1"/>
          </p:cNvSpPr>
          <p:nvPr/>
        </p:nvSpPr>
        <p:spPr bwMode="auto">
          <a:xfrm>
            <a:off x="3251200" y="3403600"/>
            <a:ext cx="1270000" cy="1270000"/>
          </a:xfrm>
          <a:prstGeom prst="line">
            <a:avLst/>
          </a:prstGeom>
          <a:noFill/>
          <a:ln w="25400">
            <a:solidFill>
              <a:srgbClr val="35302F"/>
            </a:solidFill>
            <a:miter lim="800000"/>
            <a:headEnd/>
            <a:tailEnd/>
          </a:ln>
          <a:extLst>
            <a:ext uri="{909E8E84-426E-40DD-AFC4-6F175D3DCCD1}">
              <a14:hiddenFill xmlns:a14="http://schemas.microsoft.com/office/drawing/2010/main">
                <a:noFill/>
              </a14:hiddenFill>
            </a:ext>
          </a:extLst>
        </p:spPr>
        <p:txBody>
          <a:bodyPr lIns="0" tIns="0" rIns="0" bIns="0"/>
          <a:lstStyle/>
          <a:p>
            <a:endParaRPr lang="en-US"/>
          </a:p>
        </p:txBody>
      </p:sp>
      <p:sp>
        <p:nvSpPr>
          <p:cNvPr id="80911" name="Line 15"/>
          <p:cNvSpPr>
            <a:spLocks noChangeShapeType="1"/>
          </p:cNvSpPr>
          <p:nvPr/>
        </p:nvSpPr>
        <p:spPr bwMode="auto">
          <a:xfrm flipH="1">
            <a:off x="7378700" y="3656013"/>
            <a:ext cx="1671638" cy="1157287"/>
          </a:xfrm>
          <a:prstGeom prst="line">
            <a:avLst/>
          </a:prstGeom>
          <a:noFill/>
          <a:ln w="25400">
            <a:solidFill>
              <a:srgbClr val="35302F"/>
            </a:solidFill>
            <a:miter lim="800000"/>
            <a:headEnd/>
            <a:tailEnd/>
          </a:ln>
          <a:extLst>
            <a:ext uri="{909E8E84-426E-40DD-AFC4-6F175D3DCCD1}">
              <a14:hiddenFill xmlns:a14="http://schemas.microsoft.com/office/drawing/2010/main">
                <a:noFill/>
              </a14:hiddenFill>
            </a:ext>
          </a:extLst>
        </p:spPr>
        <p:txBody>
          <a:bodyPr lIns="0" tIns="0" rIns="0" bIns="0"/>
          <a:lstStyle/>
          <a:p>
            <a:endParaRPr lang="en-US"/>
          </a:p>
        </p:txBody>
      </p:sp>
    </p:spTree>
  </p:cSld>
  <p:clrMapOvr>
    <a:masterClrMapping/>
  </p:clrMapOvr>
  <p:transition spd="med">
    <p:wip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5" name="Rectangle 1"/>
          <p:cNvSpPr>
            <a:spLocks/>
          </p:cNvSpPr>
          <p:nvPr/>
        </p:nvSpPr>
        <p:spPr bwMode="auto">
          <a:xfrm>
            <a:off x="3470275" y="666750"/>
            <a:ext cx="6067425" cy="1155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nchor="ctr">
            <a:spAutoFit/>
          </a:bodyP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r>
              <a:rPr lang="en-US" altLang="en-US" sz="7200">
                <a:solidFill>
                  <a:srgbClr val="573140"/>
                </a:solidFill>
                <a:latin typeface="Baskerville Bold" charset="0"/>
                <a:ea typeface="MS PGothic" pitchFamily="34" charset="-128"/>
                <a:sym typeface="Baskerville Bold" charset="0"/>
              </a:rPr>
              <a:t>Dour Combat</a:t>
            </a:r>
          </a:p>
        </p:txBody>
      </p:sp>
      <p:sp>
        <p:nvSpPr>
          <p:cNvPr id="82946" name="Rectangle 2"/>
          <p:cNvSpPr>
            <a:spLocks/>
          </p:cNvSpPr>
          <p:nvPr/>
        </p:nvSpPr>
        <p:spPr bwMode="auto">
          <a:xfrm>
            <a:off x="5127625" y="2108200"/>
            <a:ext cx="3686175" cy="1155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nchor="ctr">
            <a:spAutoFit/>
          </a:bodyP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r>
              <a:rPr lang="en-US" altLang="en-US" sz="7200">
                <a:solidFill>
                  <a:srgbClr val="573140"/>
                </a:solidFill>
                <a:latin typeface="Baskerville Bold" charset="0"/>
                <a:ea typeface="MS PGothic" pitchFamily="34" charset="-128"/>
                <a:sym typeface="Baskerville Bold" charset="0"/>
              </a:rPr>
              <a:t>Fighting</a:t>
            </a:r>
          </a:p>
        </p:txBody>
      </p:sp>
      <p:sp>
        <p:nvSpPr>
          <p:cNvPr id="82947" name="Rectangle 3"/>
          <p:cNvSpPr>
            <a:spLocks/>
          </p:cNvSpPr>
          <p:nvPr/>
        </p:nvSpPr>
        <p:spPr bwMode="auto">
          <a:xfrm>
            <a:off x="3251200" y="3644900"/>
            <a:ext cx="7646988" cy="1155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nchor="ctr">
            <a:spAutoFit/>
          </a:bodyP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r>
              <a:rPr lang="en-US" altLang="en-US" sz="7200">
                <a:solidFill>
                  <a:srgbClr val="573140"/>
                </a:solidFill>
                <a:latin typeface="Baskerville Bold" charset="0"/>
                <a:ea typeface="MS PGothic" pitchFamily="34" charset="-128"/>
                <a:sym typeface="Baskerville Bold" charset="0"/>
              </a:rPr>
              <a:t>Spiritual Warfare</a:t>
            </a:r>
          </a:p>
        </p:txBody>
      </p:sp>
      <p:sp>
        <p:nvSpPr>
          <p:cNvPr id="82948" name="Rectangle 4"/>
          <p:cNvSpPr>
            <a:spLocks/>
          </p:cNvSpPr>
          <p:nvPr/>
        </p:nvSpPr>
        <p:spPr bwMode="auto">
          <a:xfrm>
            <a:off x="1892300" y="5181600"/>
            <a:ext cx="10363200" cy="1155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r>
              <a:rPr lang="en-US" altLang="en-US" sz="7200">
                <a:solidFill>
                  <a:srgbClr val="573140"/>
                </a:solidFill>
                <a:latin typeface="Baskerville Bold" charset="0"/>
                <a:ea typeface="MS PGothic" pitchFamily="34" charset="-128"/>
                <a:sym typeface="Baskerville Bold" charset="0"/>
              </a:rPr>
              <a:t>Put on Spiritual Armor</a:t>
            </a:r>
          </a:p>
        </p:txBody>
      </p:sp>
      <p:sp>
        <p:nvSpPr>
          <p:cNvPr id="82949" name="Rectangle 5"/>
          <p:cNvSpPr>
            <a:spLocks/>
          </p:cNvSpPr>
          <p:nvPr/>
        </p:nvSpPr>
        <p:spPr bwMode="auto">
          <a:xfrm>
            <a:off x="2082800" y="6718300"/>
            <a:ext cx="10363200" cy="1155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r>
              <a:rPr lang="en-US" altLang="en-US" sz="7200">
                <a:solidFill>
                  <a:srgbClr val="573140"/>
                </a:solidFill>
                <a:latin typeface="Baskerville Bold" charset="0"/>
                <a:ea typeface="MS PGothic" pitchFamily="34" charset="-128"/>
                <a:sym typeface="Baskerville Bold" charset="0"/>
              </a:rPr>
              <a:t>St. Peter</a:t>
            </a:r>
            <a:r>
              <a:rPr lang="ja-JP" altLang="en-US" sz="7200">
                <a:solidFill>
                  <a:srgbClr val="573140"/>
                </a:solidFill>
                <a:latin typeface="Arial" pitchFamily="34" charset="0"/>
                <a:ea typeface="MS PGothic" pitchFamily="34" charset="-128"/>
                <a:sym typeface="Baskerville Bold" charset="0"/>
              </a:rPr>
              <a:t>’</a:t>
            </a:r>
            <a:r>
              <a:rPr lang="en-US" altLang="ja-JP" sz="7200">
                <a:solidFill>
                  <a:srgbClr val="573140"/>
                </a:solidFill>
                <a:latin typeface="Baskerville Bold" charset="0"/>
                <a:ea typeface="MS PGothic" pitchFamily="34" charset="-128"/>
                <a:sym typeface="Baskerville Bold" charset="0"/>
              </a:rPr>
              <a:t>s Dilemma</a:t>
            </a:r>
            <a:endParaRPr lang="en-US" altLang="en-US" sz="7200">
              <a:solidFill>
                <a:srgbClr val="573140"/>
              </a:solidFill>
              <a:latin typeface="Baskerville Bold" charset="0"/>
              <a:ea typeface="MS PGothic" pitchFamily="34" charset="-128"/>
              <a:sym typeface="Baskerville Bold" charset="0"/>
            </a:endParaRPr>
          </a:p>
        </p:txBody>
      </p:sp>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3" name="Rectangle 1"/>
          <p:cNvSpPr>
            <a:spLocks/>
          </p:cNvSpPr>
          <p:nvPr/>
        </p:nvSpPr>
        <p:spPr bwMode="auto">
          <a:xfrm>
            <a:off x="1588" y="2343150"/>
            <a:ext cx="13004800" cy="506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lnSpc>
                <a:spcPct val="180000"/>
              </a:lnSpc>
            </a:pPr>
            <a:r>
              <a:rPr lang="en-US" altLang="en-US" sz="6400">
                <a:solidFill>
                  <a:srgbClr val="573140"/>
                </a:solidFill>
                <a:latin typeface="Palatino Bold" charset="0"/>
                <a:ea typeface="MS PGothic" pitchFamily="34" charset="-128"/>
                <a:sym typeface="Palatino Bold" charset="0"/>
              </a:rPr>
              <a:t>The whole of man</a:t>
            </a:r>
            <a:r>
              <a:rPr lang="ja-JP" altLang="en-US" sz="6400">
                <a:solidFill>
                  <a:srgbClr val="573140"/>
                </a:solidFill>
                <a:latin typeface="Arial" pitchFamily="34" charset="0"/>
                <a:ea typeface="MS PGothic" pitchFamily="34" charset="-128"/>
                <a:sym typeface="Palatino Bold" charset="0"/>
              </a:rPr>
              <a:t>’</a:t>
            </a:r>
            <a:r>
              <a:rPr lang="en-US" altLang="ja-JP" sz="6400">
                <a:solidFill>
                  <a:srgbClr val="573140"/>
                </a:solidFill>
                <a:latin typeface="Palatino Bold" charset="0"/>
                <a:ea typeface="MS PGothic" pitchFamily="34" charset="-128"/>
                <a:sym typeface="Palatino Bold" charset="0"/>
              </a:rPr>
              <a:t>s history has been the story of dour combat with the powers of evil...</a:t>
            </a:r>
            <a:endParaRPr lang="en-US" altLang="en-US" sz="6400">
              <a:solidFill>
                <a:srgbClr val="573140"/>
              </a:solidFill>
              <a:latin typeface="Palatino Bold" charset="0"/>
              <a:ea typeface="MS PGothic" pitchFamily="34" charset="-128"/>
              <a:sym typeface="Palatino Bold" charset="0"/>
            </a:endParaRPr>
          </a:p>
        </p:txBody>
      </p:sp>
      <p:sp>
        <p:nvSpPr>
          <p:cNvPr id="84994" name="Rectangle 2"/>
          <p:cNvSpPr>
            <a:spLocks/>
          </p:cNvSpPr>
          <p:nvPr/>
        </p:nvSpPr>
        <p:spPr bwMode="auto">
          <a:xfrm>
            <a:off x="7969250" y="8191500"/>
            <a:ext cx="2149475"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nchor="ctr">
            <a:spAutoFit/>
          </a:bodyP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r>
              <a:rPr lang="en-US" altLang="en-US">
                <a:solidFill>
                  <a:srgbClr val="573140"/>
                </a:solidFill>
                <a:latin typeface="Baskerville SemiBold Italic" charset="0"/>
                <a:ea typeface="MS PGothic" pitchFamily="34" charset="-128"/>
                <a:sym typeface="Baskerville SemiBold Italic" charset="0"/>
              </a:rPr>
              <a:t>CCC 409</a:t>
            </a:r>
          </a:p>
        </p:txBody>
      </p:sp>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1" name="Rectangle 1"/>
          <p:cNvSpPr>
            <a:spLocks/>
          </p:cNvSpPr>
          <p:nvPr/>
        </p:nvSpPr>
        <p:spPr bwMode="auto">
          <a:xfrm>
            <a:off x="1219200" y="1663700"/>
            <a:ext cx="9758363" cy="525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nchor="ctr">
            <a:spAutoFit/>
          </a:bodyP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algn="just" eaLnBrk="1" hangingPunct="1">
              <a:lnSpc>
                <a:spcPct val="130000"/>
              </a:lnSpc>
              <a:spcBef>
                <a:spcPts val="5000"/>
              </a:spcBef>
            </a:pPr>
            <a:r>
              <a:rPr lang="en-US" altLang="en-US" sz="6400">
                <a:solidFill>
                  <a:srgbClr val="5B3341"/>
                </a:solidFill>
                <a:latin typeface="Palatino Bold Italic" charset="0"/>
                <a:ea typeface="MS PGothic" pitchFamily="34" charset="-128"/>
                <a:sym typeface="Palatino Bold Italic" charset="0"/>
              </a:rPr>
              <a:t>Matthew 18:15      </a:t>
            </a:r>
            <a:r>
              <a:rPr lang="en-US" altLang="en-US" sz="6400">
                <a:solidFill>
                  <a:srgbClr val="5B3341"/>
                </a:solidFill>
                <a:latin typeface="Palatino" charset="0"/>
                <a:ea typeface="MS PGothic" pitchFamily="34" charset="-128"/>
                <a:sym typeface="Palatino" charset="0"/>
              </a:rPr>
              <a:t>Interests</a:t>
            </a:r>
          </a:p>
          <a:p>
            <a:pPr algn="just" eaLnBrk="1" hangingPunct="1">
              <a:lnSpc>
                <a:spcPct val="130000"/>
              </a:lnSpc>
              <a:spcBef>
                <a:spcPts val="5000"/>
              </a:spcBef>
            </a:pPr>
            <a:r>
              <a:rPr lang="en-US" altLang="en-US" sz="6400">
                <a:solidFill>
                  <a:srgbClr val="5B3341"/>
                </a:solidFill>
                <a:latin typeface="Palatino Bold Italic" charset="0"/>
                <a:ea typeface="MS PGothic" pitchFamily="34" charset="-128"/>
                <a:sym typeface="Palatino Bold Italic" charset="0"/>
              </a:rPr>
              <a:t>Matthew 18:16      </a:t>
            </a:r>
            <a:r>
              <a:rPr lang="en-US" altLang="en-US" sz="6400">
                <a:solidFill>
                  <a:srgbClr val="5B3341"/>
                </a:solidFill>
                <a:latin typeface="Palatino" charset="0"/>
                <a:ea typeface="MS PGothic" pitchFamily="34" charset="-128"/>
                <a:sym typeface="Palatino" charset="0"/>
              </a:rPr>
              <a:t>Rights</a:t>
            </a:r>
          </a:p>
          <a:p>
            <a:pPr algn="just" eaLnBrk="1" hangingPunct="1">
              <a:lnSpc>
                <a:spcPct val="130000"/>
              </a:lnSpc>
              <a:spcBef>
                <a:spcPts val="5000"/>
              </a:spcBef>
            </a:pPr>
            <a:r>
              <a:rPr lang="en-US" altLang="en-US" sz="6400">
                <a:solidFill>
                  <a:srgbClr val="5B3341"/>
                </a:solidFill>
                <a:latin typeface="Palatino Bold Italic" charset="0"/>
                <a:ea typeface="MS PGothic" pitchFamily="34" charset="-128"/>
                <a:sym typeface="Palatino Bold Italic" charset="0"/>
              </a:rPr>
              <a:t>Matthew 18:17      </a:t>
            </a:r>
            <a:r>
              <a:rPr lang="en-US" altLang="en-US" sz="6400">
                <a:solidFill>
                  <a:srgbClr val="5B3341"/>
                </a:solidFill>
                <a:latin typeface="Palatino" charset="0"/>
                <a:ea typeface="MS PGothic" pitchFamily="34" charset="-128"/>
                <a:sym typeface="Palatino" charset="0"/>
              </a:rPr>
              <a:t>Power</a:t>
            </a:r>
          </a:p>
        </p:txBody>
      </p:sp>
    </p:spTree>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89" name="Rectangle 1"/>
          <p:cNvSpPr>
            <a:spLocks/>
          </p:cNvSpPr>
          <p:nvPr/>
        </p:nvSpPr>
        <p:spPr bwMode="auto">
          <a:xfrm>
            <a:off x="3708400" y="1771650"/>
            <a:ext cx="5148263" cy="621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nchor="ctr">
            <a:spAutoFit/>
          </a:bodyP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algn="just" eaLnBrk="1" hangingPunct="1">
              <a:spcBef>
                <a:spcPts val="5000"/>
              </a:spcBef>
            </a:pPr>
            <a:r>
              <a:rPr lang="en-US" altLang="en-US" sz="9600">
                <a:solidFill>
                  <a:srgbClr val="5B3341"/>
                </a:solidFill>
                <a:latin typeface="Palatino" charset="0"/>
                <a:ea typeface="MS PGothic" pitchFamily="34" charset="-128"/>
                <a:sym typeface="Palatino" charset="0"/>
              </a:rPr>
              <a:t>Power</a:t>
            </a:r>
          </a:p>
          <a:p>
            <a:pPr algn="just" eaLnBrk="1" hangingPunct="1">
              <a:spcBef>
                <a:spcPts val="5000"/>
              </a:spcBef>
            </a:pPr>
            <a:r>
              <a:rPr lang="en-US" altLang="en-US" sz="9600">
                <a:solidFill>
                  <a:srgbClr val="5B3341"/>
                </a:solidFill>
                <a:latin typeface="Palatino" charset="0"/>
                <a:ea typeface="MS PGothic" pitchFamily="34" charset="-128"/>
                <a:sym typeface="Palatino" charset="0"/>
              </a:rPr>
              <a:t>Rights</a:t>
            </a:r>
          </a:p>
          <a:p>
            <a:pPr algn="just" eaLnBrk="1" hangingPunct="1">
              <a:spcBef>
                <a:spcPts val="5000"/>
              </a:spcBef>
            </a:pPr>
            <a:r>
              <a:rPr lang="en-US" altLang="en-US" sz="9600">
                <a:solidFill>
                  <a:srgbClr val="5B3341"/>
                </a:solidFill>
                <a:latin typeface="Palatino" charset="0"/>
                <a:ea typeface="MS PGothic" pitchFamily="34" charset="-128"/>
                <a:sym typeface="Palatino" charset="0"/>
              </a:rPr>
              <a:t>Interests</a:t>
            </a:r>
          </a:p>
        </p:txBody>
      </p:sp>
      <p:sp>
        <p:nvSpPr>
          <p:cNvPr id="89090" name="Oval 2"/>
          <p:cNvSpPr>
            <a:spLocks/>
          </p:cNvSpPr>
          <p:nvPr/>
        </p:nvSpPr>
        <p:spPr bwMode="auto">
          <a:xfrm>
            <a:off x="939800" y="6311900"/>
            <a:ext cx="2095500" cy="2095500"/>
          </a:xfrm>
          <a:prstGeom prst="ellipse">
            <a:avLst/>
          </a:prstGeom>
          <a:gradFill rotWithShape="0">
            <a:gsLst>
              <a:gs pos="0">
                <a:srgbClr val="59311F">
                  <a:alpha val="59998"/>
                </a:srgbClr>
              </a:gs>
              <a:gs pos="100000">
                <a:srgbClr val="464658"/>
              </a:gs>
            </a:gsLst>
            <a:lin ang="5400000" scaled="1"/>
          </a:gradFill>
          <a:ln w="25400">
            <a:solidFill>
              <a:srgbClr val="35302F"/>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89091" name="Oval 3"/>
          <p:cNvSpPr>
            <a:spLocks/>
          </p:cNvSpPr>
          <p:nvPr/>
        </p:nvSpPr>
        <p:spPr bwMode="auto">
          <a:xfrm>
            <a:off x="939800" y="3822700"/>
            <a:ext cx="2095500" cy="2095500"/>
          </a:xfrm>
          <a:prstGeom prst="ellipse">
            <a:avLst/>
          </a:prstGeom>
          <a:gradFill rotWithShape="0">
            <a:gsLst>
              <a:gs pos="0">
                <a:srgbClr val="59311F">
                  <a:alpha val="59998"/>
                </a:srgbClr>
              </a:gs>
              <a:gs pos="100000">
                <a:srgbClr val="464658"/>
              </a:gs>
            </a:gsLst>
            <a:lin ang="5400000" scaled="1"/>
          </a:gradFill>
          <a:ln w="25400">
            <a:solidFill>
              <a:srgbClr val="35302F"/>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89092" name="Oval 4"/>
          <p:cNvSpPr>
            <a:spLocks/>
          </p:cNvSpPr>
          <p:nvPr/>
        </p:nvSpPr>
        <p:spPr bwMode="auto">
          <a:xfrm>
            <a:off x="939800" y="1333500"/>
            <a:ext cx="2095500" cy="2095500"/>
          </a:xfrm>
          <a:prstGeom prst="ellipse">
            <a:avLst/>
          </a:prstGeom>
          <a:gradFill rotWithShape="0">
            <a:gsLst>
              <a:gs pos="0">
                <a:srgbClr val="59311F">
                  <a:alpha val="59998"/>
                </a:srgbClr>
              </a:gs>
              <a:gs pos="100000">
                <a:srgbClr val="464658"/>
              </a:gs>
            </a:gsLst>
            <a:lin ang="5400000" scaled="1"/>
          </a:gradFill>
          <a:ln w="25400">
            <a:solidFill>
              <a:srgbClr val="35302F"/>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Tree>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7" name="Rectangle 1"/>
          <p:cNvSpPr>
            <a:spLocks noGrp="1" noChangeArrowheads="1"/>
          </p:cNvSpPr>
          <p:nvPr>
            <p:ph type="title"/>
          </p:nvPr>
        </p:nvSpPr>
        <p:spPr>
          <a:xfrm>
            <a:off x="762000" y="2578100"/>
            <a:ext cx="11480800" cy="1816100"/>
          </a:xfrm>
        </p:spPr>
        <p:txBody>
          <a:bodyPr/>
          <a:lstStyle/>
          <a:p>
            <a:pPr eaLnBrk="1" hangingPunct="1"/>
            <a:r>
              <a:rPr lang="en-US" altLang="en-US" smtClean="0">
                <a:solidFill>
                  <a:srgbClr val="573140"/>
                </a:solidFill>
              </a:rPr>
              <a:t>Positions</a:t>
            </a:r>
          </a:p>
        </p:txBody>
      </p:sp>
      <p:sp>
        <p:nvSpPr>
          <p:cNvPr id="91138" name="Rectangle 2"/>
          <p:cNvSpPr>
            <a:spLocks/>
          </p:cNvSpPr>
          <p:nvPr/>
        </p:nvSpPr>
        <p:spPr bwMode="auto">
          <a:xfrm>
            <a:off x="762000" y="5359400"/>
            <a:ext cx="11480800" cy="1816100"/>
          </a:xfrm>
          <a:prstGeom prst="rect">
            <a:avLst/>
          </a:prstGeom>
          <a:noFill/>
          <a:ln>
            <a:noFill/>
          </a:ln>
          <a:effectLst>
            <a:outerShdw blurRad="25400" dist="35921" dir="2700000" algn="ctr" rotWithShape="0">
              <a:schemeClr val="bg2">
                <a:alpha val="89998"/>
              </a:scheme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r>
              <a:rPr lang="en-US" altLang="en-US" sz="9600">
                <a:solidFill>
                  <a:srgbClr val="573140"/>
                </a:solidFill>
                <a:effectLst>
                  <a:outerShdw blurRad="38100" dist="38100" dir="2700000" algn="tl">
                    <a:srgbClr val="000000"/>
                  </a:outerShdw>
                </a:effectLst>
                <a:latin typeface="Palatino" charset="0"/>
                <a:ea typeface="MS PGothic" pitchFamily="34" charset="-128"/>
                <a:sym typeface="Palatino" charset="0"/>
              </a:rPr>
              <a:t>Interests</a:t>
            </a:r>
          </a:p>
        </p:txBody>
      </p:sp>
      <p:sp>
        <p:nvSpPr>
          <p:cNvPr id="91139" name="Line 3"/>
          <p:cNvSpPr>
            <a:spLocks noChangeShapeType="1"/>
          </p:cNvSpPr>
          <p:nvPr/>
        </p:nvSpPr>
        <p:spPr bwMode="auto">
          <a:xfrm>
            <a:off x="784225" y="4876800"/>
            <a:ext cx="11436350" cy="0"/>
          </a:xfrm>
          <a:prstGeom prst="line">
            <a:avLst/>
          </a:prstGeom>
          <a:noFill/>
          <a:ln w="177800">
            <a:solidFill>
              <a:srgbClr val="201217"/>
            </a:solidFill>
            <a:miter lim="800000"/>
            <a:headEnd/>
            <a:tailEnd/>
          </a:ln>
          <a:extLst>
            <a:ext uri="{909E8E84-426E-40DD-AFC4-6F175D3DCCD1}">
              <a14:hiddenFill xmlns:a14="http://schemas.microsoft.com/office/drawing/2010/main">
                <a:noFill/>
              </a14:hiddenFill>
            </a:ext>
          </a:extLst>
        </p:spPr>
        <p:txBody>
          <a:bodyPr lIns="0" tIns="0" rIns="0" bIns="0"/>
          <a:lstStyle/>
          <a:p>
            <a:endParaRPr lang="en-US"/>
          </a:p>
        </p:txBody>
      </p:sp>
    </p:spTree>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5" name="Rectangle 1"/>
          <p:cNvSpPr>
            <a:spLocks noGrp="1" noChangeArrowheads="1"/>
          </p:cNvSpPr>
          <p:nvPr>
            <p:ph type="title"/>
          </p:nvPr>
        </p:nvSpPr>
        <p:spPr>
          <a:xfrm>
            <a:off x="762000" y="4622800"/>
            <a:ext cx="11480800" cy="2870200"/>
          </a:xfrm>
        </p:spPr>
        <p:txBody>
          <a:bodyPr/>
          <a:lstStyle/>
          <a:p>
            <a:pPr eaLnBrk="1" hangingPunct="1"/>
            <a:r>
              <a:rPr lang="en-US" altLang="en-US" smtClean="0">
                <a:solidFill>
                  <a:srgbClr val="573140"/>
                </a:solidFill>
              </a:rPr>
              <a:t>Visioning Interests</a:t>
            </a:r>
          </a:p>
        </p:txBody>
      </p:sp>
      <p:sp>
        <p:nvSpPr>
          <p:cNvPr id="93186" name="Oval 2"/>
          <p:cNvSpPr>
            <a:spLocks/>
          </p:cNvSpPr>
          <p:nvPr/>
        </p:nvSpPr>
        <p:spPr bwMode="auto">
          <a:xfrm>
            <a:off x="10553700" y="-1155700"/>
            <a:ext cx="2997200" cy="2997200"/>
          </a:xfrm>
          <a:prstGeom prst="ellipse">
            <a:avLst/>
          </a:prstGeom>
          <a:solidFill>
            <a:schemeClr val="accent1">
              <a:alpha val="39999"/>
            </a:schemeClr>
          </a:solidFill>
          <a:ln>
            <a:noFill/>
          </a:ln>
          <a:extLst>
            <a:ext uri="{91240B29-F687-4F45-9708-019B960494DF}">
              <a14:hiddenLine xmlns:a14="http://schemas.microsoft.com/office/drawing/2010/main" w="25400">
                <a:solidFill>
                  <a:srgbClr val="35302F">
                    <a:alpha val="39999"/>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93187" name="Oval 3"/>
          <p:cNvSpPr>
            <a:spLocks/>
          </p:cNvSpPr>
          <p:nvPr/>
        </p:nvSpPr>
        <p:spPr bwMode="auto">
          <a:xfrm>
            <a:off x="571500" y="1397000"/>
            <a:ext cx="2997200" cy="2997200"/>
          </a:xfrm>
          <a:prstGeom prst="ellipse">
            <a:avLst/>
          </a:prstGeom>
          <a:solidFill>
            <a:schemeClr val="accent1">
              <a:alpha val="29803"/>
            </a:schemeClr>
          </a:solidFill>
          <a:ln>
            <a:noFill/>
          </a:ln>
          <a:extLst>
            <a:ext uri="{91240B29-F687-4F45-9708-019B960494DF}">
              <a14:hiddenLine xmlns:a14="http://schemas.microsoft.com/office/drawing/2010/main" w="25400">
                <a:solidFill>
                  <a:srgbClr val="35302F">
                    <a:alpha val="29803"/>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93188" name="Oval 4"/>
          <p:cNvSpPr>
            <a:spLocks/>
          </p:cNvSpPr>
          <p:nvPr/>
        </p:nvSpPr>
        <p:spPr bwMode="auto">
          <a:xfrm>
            <a:off x="8128000" y="-736600"/>
            <a:ext cx="2997200" cy="2997200"/>
          </a:xfrm>
          <a:prstGeom prst="ellipse">
            <a:avLst/>
          </a:prstGeom>
          <a:solidFill>
            <a:schemeClr val="accent1">
              <a:alpha val="20000"/>
            </a:schemeClr>
          </a:solidFill>
          <a:ln>
            <a:noFill/>
          </a:ln>
          <a:extLst>
            <a:ext uri="{91240B29-F687-4F45-9708-019B960494DF}">
              <a14:hiddenLine xmlns:a14="http://schemas.microsoft.com/office/drawing/2010/main" w="25400">
                <a:solidFill>
                  <a:srgbClr val="35302F">
                    <a:alpha val="20000"/>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93189" name="Oval 5"/>
          <p:cNvSpPr>
            <a:spLocks/>
          </p:cNvSpPr>
          <p:nvPr/>
        </p:nvSpPr>
        <p:spPr bwMode="auto">
          <a:xfrm>
            <a:off x="9588500" y="1498600"/>
            <a:ext cx="2273300" cy="2273300"/>
          </a:xfrm>
          <a:prstGeom prst="ellipse">
            <a:avLst/>
          </a:prstGeom>
          <a:solidFill>
            <a:schemeClr val="accent1">
              <a:alpha val="39999"/>
            </a:schemeClr>
          </a:solidFill>
          <a:ln>
            <a:noFill/>
          </a:ln>
          <a:extLst>
            <a:ext uri="{91240B29-F687-4F45-9708-019B960494DF}">
              <a14:hiddenLine xmlns:a14="http://schemas.microsoft.com/office/drawing/2010/main" w="25400">
                <a:solidFill>
                  <a:srgbClr val="35302F">
                    <a:alpha val="39999"/>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93190" name="Oval 6"/>
          <p:cNvSpPr>
            <a:spLocks/>
          </p:cNvSpPr>
          <p:nvPr/>
        </p:nvSpPr>
        <p:spPr bwMode="auto">
          <a:xfrm>
            <a:off x="596900" y="584200"/>
            <a:ext cx="1511300" cy="1511300"/>
          </a:xfrm>
          <a:prstGeom prst="ellipse">
            <a:avLst/>
          </a:prstGeom>
          <a:solidFill>
            <a:schemeClr val="accent1">
              <a:alpha val="20000"/>
            </a:schemeClr>
          </a:solidFill>
          <a:ln>
            <a:noFill/>
          </a:ln>
          <a:extLst>
            <a:ext uri="{91240B29-F687-4F45-9708-019B960494DF}">
              <a14:hiddenLine xmlns:a14="http://schemas.microsoft.com/office/drawing/2010/main" w="25400">
                <a:solidFill>
                  <a:srgbClr val="35302F">
                    <a:alpha val="20000"/>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93191" name="Oval 7"/>
          <p:cNvSpPr>
            <a:spLocks/>
          </p:cNvSpPr>
          <p:nvPr/>
        </p:nvSpPr>
        <p:spPr bwMode="auto">
          <a:xfrm>
            <a:off x="1562100" y="-190500"/>
            <a:ext cx="1892300" cy="1892300"/>
          </a:xfrm>
          <a:prstGeom prst="ellipse">
            <a:avLst/>
          </a:prstGeom>
          <a:solidFill>
            <a:schemeClr val="accent1">
              <a:alpha val="39999"/>
            </a:schemeClr>
          </a:solidFill>
          <a:ln>
            <a:noFill/>
          </a:ln>
          <a:extLst>
            <a:ext uri="{91240B29-F687-4F45-9708-019B960494DF}">
              <a14:hiddenLine xmlns:a14="http://schemas.microsoft.com/office/drawing/2010/main" w="25400">
                <a:solidFill>
                  <a:srgbClr val="35302F">
                    <a:alpha val="39999"/>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93192" name="Oval 8"/>
          <p:cNvSpPr>
            <a:spLocks/>
          </p:cNvSpPr>
          <p:nvPr/>
        </p:nvSpPr>
        <p:spPr bwMode="auto">
          <a:xfrm>
            <a:off x="11290300" y="1181100"/>
            <a:ext cx="2273300" cy="2273300"/>
          </a:xfrm>
          <a:prstGeom prst="ellipse">
            <a:avLst/>
          </a:prstGeom>
          <a:solidFill>
            <a:schemeClr val="accent1">
              <a:alpha val="39999"/>
            </a:schemeClr>
          </a:solidFill>
          <a:ln>
            <a:noFill/>
          </a:ln>
          <a:extLst>
            <a:ext uri="{91240B29-F687-4F45-9708-019B960494DF}">
              <a14:hiddenLine xmlns:a14="http://schemas.microsoft.com/office/drawing/2010/main" w="25400">
                <a:solidFill>
                  <a:srgbClr val="35302F">
                    <a:alpha val="39999"/>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93193" name="Oval 9"/>
          <p:cNvSpPr>
            <a:spLocks/>
          </p:cNvSpPr>
          <p:nvPr/>
        </p:nvSpPr>
        <p:spPr bwMode="auto">
          <a:xfrm>
            <a:off x="8318500" y="3111500"/>
            <a:ext cx="1511300" cy="1511300"/>
          </a:xfrm>
          <a:prstGeom prst="ellipse">
            <a:avLst/>
          </a:prstGeom>
          <a:solidFill>
            <a:schemeClr val="accent1">
              <a:alpha val="20000"/>
            </a:schemeClr>
          </a:solidFill>
          <a:ln>
            <a:noFill/>
          </a:ln>
          <a:extLst>
            <a:ext uri="{91240B29-F687-4F45-9708-019B960494DF}">
              <a14:hiddenLine xmlns:a14="http://schemas.microsoft.com/office/drawing/2010/main" w="25400">
                <a:solidFill>
                  <a:srgbClr val="35302F">
                    <a:alpha val="20000"/>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Tree>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3" name="Oval 1"/>
          <p:cNvSpPr>
            <a:spLocks/>
          </p:cNvSpPr>
          <p:nvPr/>
        </p:nvSpPr>
        <p:spPr bwMode="auto">
          <a:xfrm>
            <a:off x="-304800" y="6464300"/>
            <a:ext cx="3733800" cy="3733800"/>
          </a:xfrm>
          <a:prstGeom prst="ellipse">
            <a:avLst/>
          </a:prstGeom>
          <a:solidFill>
            <a:schemeClr val="accent1">
              <a:alpha val="39999"/>
            </a:schemeClr>
          </a:solidFill>
          <a:ln>
            <a:noFill/>
          </a:ln>
          <a:extLst>
            <a:ext uri="{91240B29-F687-4F45-9708-019B960494DF}">
              <a14:hiddenLine xmlns:a14="http://schemas.microsoft.com/office/drawing/2010/main" w="25400">
                <a:solidFill>
                  <a:srgbClr val="35302F">
                    <a:alpha val="39999"/>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95234" name="AutoShape 2"/>
          <p:cNvSpPr>
            <a:spLocks/>
          </p:cNvSpPr>
          <p:nvPr/>
        </p:nvSpPr>
        <p:spPr bwMode="auto">
          <a:xfrm>
            <a:off x="8432800" y="-749300"/>
            <a:ext cx="5588000" cy="5588000"/>
          </a:xfrm>
          <a:custGeom>
            <a:avLst/>
            <a:gdLst>
              <a:gd name="T0" fmla="*/ 11078 w 22155"/>
              <a:gd name="T1" fmla="*/ 0 h 22725"/>
              <a:gd name="T2" fmla="*/ 13002 w 22155"/>
              <a:gd name="T3" fmla="*/ 7265 h 22725"/>
              <a:gd name="T4" fmla="*/ 19739 w 22155"/>
              <a:gd name="T5" fmla="*/ 4278 h 22725"/>
              <a:gd name="T6" fmla="*/ 15401 w 22155"/>
              <a:gd name="T7" fmla="*/ 10351 h 22725"/>
              <a:gd name="T8" fmla="*/ 21878 w 22155"/>
              <a:gd name="T9" fmla="*/ 13891 h 22725"/>
              <a:gd name="T10" fmla="*/ 14545 w 22155"/>
              <a:gd name="T11" fmla="*/ 14198 h 22725"/>
              <a:gd name="T12" fmla="*/ 15884 w 22155"/>
              <a:gd name="T13" fmla="*/ 21600 h 22725"/>
              <a:gd name="T14" fmla="*/ 11078 w 22155"/>
              <a:gd name="T15" fmla="*/ 15911 h 22725"/>
              <a:gd name="T16" fmla="*/ 6272 w 22155"/>
              <a:gd name="T17" fmla="*/ 21600 h 22725"/>
              <a:gd name="T18" fmla="*/ 7611 w 22155"/>
              <a:gd name="T19" fmla="*/ 14198 h 22725"/>
              <a:gd name="T20" fmla="*/ 278 w 22155"/>
              <a:gd name="T21" fmla="*/ 13891 h 22725"/>
              <a:gd name="T22" fmla="*/ 6755 w 22155"/>
              <a:gd name="T23" fmla="*/ 10351 h 22725"/>
              <a:gd name="T24" fmla="*/ 2417 w 22155"/>
              <a:gd name="T25" fmla="*/ 4278 h 22725"/>
              <a:gd name="T26" fmla="*/ 9154 w 22155"/>
              <a:gd name="T27" fmla="*/ 7265 h 22725"/>
              <a:gd name="T28" fmla="*/ 11078 w 22155"/>
              <a:gd name="T29" fmla="*/ 0 h 22725"/>
              <a:gd name="T30" fmla="*/ 11078 w 22155"/>
              <a:gd name="T31" fmla="*/ 0 h 227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2155" h="22725">
                <a:moveTo>
                  <a:pt x="11078" y="0"/>
                </a:moveTo>
                <a:lnTo>
                  <a:pt x="13002" y="7265"/>
                </a:lnTo>
                <a:lnTo>
                  <a:pt x="19739" y="4278"/>
                </a:lnTo>
                <a:lnTo>
                  <a:pt x="15401" y="10351"/>
                </a:lnTo>
                <a:lnTo>
                  <a:pt x="21878" y="13891"/>
                </a:lnTo>
                <a:lnTo>
                  <a:pt x="14545" y="14198"/>
                </a:lnTo>
                <a:lnTo>
                  <a:pt x="15884" y="21600"/>
                </a:lnTo>
                <a:lnTo>
                  <a:pt x="11078" y="15911"/>
                </a:lnTo>
                <a:lnTo>
                  <a:pt x="6272" y="21600"/>
                </a:lnTo>
                <a:lnTo>
                  <a:pt x="7611" y="14198"/>
                </a:lnTo>
                <a:lnTo>
                  <a:pt x="278" y="13891"/>
                </a:lnTo>
                <a:lnTo>
                  <a:pt x="6755" y="10351"/>
                </a:lnTo>
                <a:lnTo>
                  <a:pt x="2417" y="4278"/>
                </a:lnTo>
                <a:lnTo>
                  <a:pt x="9154" y="7265"/>
                </a:lnTo>
                <a:lnTo>
                  <a:pt x="11078" y="0"/>
                </a:lnTo>
                <a:close/>
                <a:moveTo>
                  <a:pt x="11078" y="0"/>
                </a:moveTo>
              </a:path>
            </a:pathLst>
          </a:custGeom>
          <a:solidFill>
            <a:schemeClr val="accent1">
              <a:alpha val="29803"/>
            </a:schemeClr>
          </a:solidFill>
          <a:ln>
            <a:noFill/>
          </a:ln>
          <a:extLst>
            <a:ext uri="{91240B29-F687-4F45-9708-019B960494DF}">
              <a14:hiddenLine xmlns:a14="http://schemas.microsoft.com/office/drawing/2010/main" w="25400" cap="flat">
                <a:solidFill>
                  <a:srgbClr val="35302F">
                    <a:alpha val="29803"/>
                  </a:srgbClr>
                </a:solidFill>
                <a:miter lim="800000"/>
                <a:headEnd type="none" w="med" len="med"/>
                <a:tailEnd type="none" w="med" len="med"/>
              </a14:hiddenLine>
            </a:ext>
          </a:extLst>
        </p:spPr>
        <p:txBody>
          <a:bodyPr lIns="0" tIns="0" rIns="0" bIns="0"/>
          <a:lstStyle/>
          <a:p>
            <a:endParaRPr lang="en-US"/>
          </a:p>
        </p:txBody>
      </p:sp>
      <p:sp>
        <p:nvSpPr>
          <p:cNvPr id="95235" name="Rectangle 3"/>
          <p:cNvSpPr>
            <a:spLocks noGrp="1" noChangeArrowheads="1"/>
          </p:cNvSpPr>
          <p:nvPr>
            <p:ph type="title"/>
          </p:nvPr>
        </p:nvSpPr>
        <p:spPr>
          <a:xfrm>
            <a:off x="1447800" y="2743200"/>
            <a:ext cx="11480800" cy="3962400"/>
          </a:xfrm>
        </p:spPr>
        <p:txBody>
          <a:bodyPr/>
          <a:lstStyle/>
          <a:p>
            <a:pPr algn="l" eaLnBrk="1" hangingPunct="1"/>
            <a:r>
              <a:rPr lang="en-US" altLang="en-US" smtClean="0">
                <a:solidFill>
                  <a:srgbClr val="573140"/>
                </a:solidFill>
              </a:rPr>
              <a:t>Human Needs </a:t>
            </a:r>
            <a:br>
              <a:rPr lang="en-US" altLang="en-US" smtClean="0">
                <a:solidFill>
                  <a:srgbClr val="573140"/>
                </a:solidFill>
              </a:rPr>
            </a:br>
            <a:r>
              <a:rPr lang="en-US" altLang="en-US" smtClean="0">
                <a:solidFill>
                  <a:srgbClr val="573140"/>
                </a:solidFill>
              </a:rPr>
              <a:t>&amp; Spiritual Needs</a:t>
            </a:r>
          </a:p>
        </p:txBody>
      </p:sp>
    </p:spTree>
  </p:cSld>
  <p:clrMapOvr>
    <a:masterClrMapping/>
  </p:clrMapOvr>
  <p:transition spd="med">
    <p:wip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1" name="Rectangle 1"/>
          <p:cNvSpPr>
            <a:spLocks noGrp="1" noChangeArrowheads="1"/>
          </p:cNvSpPr>
          <p:nvPr>
            <p:ph type="title"/>
          </p:nvPr>
        </p:nvSpPr>
        <p:spPr>
          <a:xfrm>
            <a:off x="762000" y="2032000"/>
            <a:ext cx="11480800" cy="3924300"/>
          </a:xfrm>
        </p:spPr>
        <p:txBody>
          <a:bodyPr/>
          <a:lstStyle/>
          <a:p>
            <a:pPr eaLnBrk="1" hangingPunct="1"/>
            <a:r>
              <a:rPr lang="en-US" altLang="en-US" sz="12000" smtClean="0">
                <a:solidFill>
                  <a:srgbClr val="573140"/>
                </a:solidFill>
              </a:rPr>
              <a:t>Assess</a:t>
            </a:r>
            <a:br>
              <a:rPr lang="en-US" altLang="en-US" sz="12000" smtClean="0">
                <a:solidFill>
                  <a:srgbClr val="573140"/>
                </a:solidFill>
              </a:rPr>
            </a:br>
            <a:r>
              <a:rPr lang="en-US" altLang="en-US" smtClean="0">
                <a:solidFill>
                  <a:srgbClr val="573140"/>
                </a:solidFill>
              </a:rPr>
              <a:t>Be, Do, Have</a:t>
            </a:r>
          </a:p>
        </p:txBody>
      </p:sp>
      <p:sp>
        <p:nvSpPr>
          <p:cNvPr id="97282" name="Rectangle 2"/>
          <p:cNvSpPr>
            <a:spLocks/>
          </p:cNvSpPr>
          <p:nvPr/>
        </p:nvSpPr>
        <p:spPr bwMode="auto">
          <a:xfrm>
            <a:off x="-25400" y="8229600"/>
            <a:ext cx="13055600" cy="1536700"/>
          </a:xfrm>
          <a:prstGeom prst="rect">
            <a:avLst/>
          </a:prstGeom>
          <a:solidFill>
            <a:schemeClr val="accent1">
              <a:alpha val="20000"/>
            </a:schemeClr>
          </a:solidFill>
          <a:ln>
            <a:noFill/>
          </a:ln>
          <a:extLst>
            <a:ext uri="{91240B29-F687-4F45-9708-019B960494DF}">
              <a14:hiddenLine xmlns:a14="http://schemas.microsoft.com/office/drawing/2010/main" w="25400">
                <a:solidFill>
                  <a:srgbClr val="35302F">
                    <a:alpha val="20000"/>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97283" name="Oval 3"/>
          <p:cNvSpPr>
            <a:spLocks/>
          </p:cNvSpPr>
          <p:nvPr/>
        </p:nvSpPr>
        <p:spPr bwMode="auto">
          <a:xfrm>
            <a:off x="673100" y="6083300"/>
            <a:ext cx="2006600" cy="2006600"/>
          </a:xfrm>
          <a:prstGeom prst="ellipse">
            <a:avLst/>
          </a:prstGeom>
          <a:solidFill>
            <a:srgbClr val="5B3341">
              <a:alpha val="39999"/>
            </a:srgbClr>
          </a:solidFill>
          <a:ln>
            <a:noFill/>
          </a:ln>
          <a:extLst>
            <a:ext uri="{91240B29-F687-4F45-9708-019B960494DF}">
              <a14:hiddenLine xmlns:a14="http://schemas.microsoft.com/office/drawing/2010/main" w="25400">
                <a:solidFill>
                  <a:srgbClr val="35302F">
                    <a:alpha val="39999"/>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97284" name="Oval 4"/>
          <p:cNvSpPr>
            <a:spLocks/>
          </p:cNvSpPr>
          <p:nvPr/>
        </p:nvSpPr>
        <p:spPr bwMode="auto">
          <a:xfrm>
            <a:off x="5499100" y="6731000"/>
            <a:ext cx="2006600" cy="2006600"/>
          </a:xfrm>
          <a:prstGeom prst="ellipse">
            <a:avLst/>
          </a:prstGeom>
          <a:solidFill>
            <a:srgbClr val="5B3341">
              <a:alpha val="39999"/>
            </a:srgbClr>
          </a:solidFill>
          <a:ln>
            <a:noFill/>
          </a:ln>
          <a:extLst>
            <a:ext uri="{91240B29-F687-4F45-9708-019B960494DF}">
              <a14:hiddenLine xmlns:a14="http://schemas.microsoft.com/office/drawing/2010/main" w="25400">
                <a:solidFill>
                  <a:srgbClr val="35302F">
                    <a:alpha val="39999"/>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97285" name="Oval 5"/>
          <p:cNvSpPr>
            <a:spLocks/>
          </p:cNvSpPr>
          <p:nvPr/>
        </p:nvSpPr>
        <p:spPr bwMode="auto">
          <a:xfrm>
            <a:off x="10325100" y="7315200"/>
            <a:ext cx="2006600" cy="2006600"/>
          </a:xfrm>
          <a:prstGeom prst="ellipse">
            <a:avLst/>
          </a:prstGeom>
          <a:solidFill>
            <a:srgbClr val="5B3341">
              <a:alpha val="39999"/>
            </a:srgbClr>
          </a:solidFill>
          <a:ln>
            <a:noFill/>
          </a:ln>
          <a:extLst>
            <a:ext uri="{91240B29-F687-4F45-9708-019B960494DF}">
              <a14:hiddenLine xmlns:a14="http://schemas.microsoft.com/office/drawing/2010/main" w="25400">
                <a:solidFill>
                  <a:srgbClr val="35302F">
                    <a:alpha val="39999"/>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Tree>
  </p:cSld>
  <p:clrMapOvr>
    <a:masterClrMapping/>
  </p:clrMapOvr>
  <p:transition spd="med">
    <p:wip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29" name="Line 1"/>
          <p:cNvSpPr>
            <a:spLocks noChangeShapeType="1"/>
          </p:cNvSpPr>
          <p:nvPr/>
        </p:nvSpPr>
        <p:spPr bwMode="auto">
          <a:xfrm>
            <a:off x="1725613" y="1679575"/>
            <a:ext cx="42862" cy="6356350"/>
          </a:xfrm>
          <a:prstGeom prst="line">
            <a:avLst/>
          </a:prstGeom>
          <a:noFill/>
          <a:ln w="25400">
            <a:solidFill>
              <a:srgbClr val="35302F"/>
            </a:solidFill>
            <a:miter lim="800000"/>
            <a:headEnd/>
            <a:tailEnd/>
          </a:ln>
          <a:extLst>
            <a:ext uri="{909E8E84-426E-40DD-AFC4-6F175D3DCCD1}">
              <a14:hiddenFill xmlns:a14="http://schemas.microsoft.com/office/drawing/2010/main">
                <a:noFill/>
              </a14:hiddenFill>
            </a:ext>
          </a:extLst>
        </p:spPr>
        <p:txBody>
          <a:bodyPr lIns="0" tIns="0" rIns="0" bIns="0"/>
          <a:lstStyle/>
          <a:p>
            <a:endParaRPr lang="en-US"/>
          </a:p>
        </p:txBody>
      </p:sp>
      <p:sp>
        <p:nvSpPr>
          <p:cNvPr id="99330" name="Line 2"/>
          <p:cNvSpPr>
            <a:spLocks noChangeShapeType="1"/>
          </p:cNvSpPr>
          <p:nvPr/>
        </p:nvSpPr>
        <p:spPr bwMode="auto">
          <a:xfrm>
            <a:off x="1789113" y="8047038"/>
            <a:ext cx="9682162" cy="38100"/>
          </a:xfrm>
          <a:prstGeom prst="line">
            <a:avLst/>
          </a:prstGeom>
          <a:noFill/>
          <a:ln w="25400">
            <a:solidFill>
              <a:srgbClr val="35302F"/>
            </a:solidFill>
            <a:miter lim="800000"/>
            <a:headEnd/>
            <a:tailEnd/>
          </a:ln>
          <a:extLst>
            <a:ext uri="{909E8E84-426E-40DD-AFC4-6F175D3DCCD1}">
              <a14:hiddenFill xmlns:a14="http://schemas.microsoft.com/office/drawing/2010/main">
                <a:noFill/>
              </a14:hiddenFill>
            </a:ext>
          </a:extLst>
        </p:spPr>
        <p:txBody>
          <a:bodyPr lIns="0" tIns="0" rIns="0" bIns="0"/>
          <a:lstStyle/>
          <a:p>
            <a:endParaRPr lang="en-US"/>
          </a:p>
        </p:txBody>
      </p:sp>
      <p:sp>
        <p:nvSpPr>
          <p:cNvPr id="99331" name="Rectangle 3"/>
          <p:cNvSpPr>
            <a:spLocks/>
          </p:cNvSpPr>
          <p:nvPr/>
        </p:nvSpPr>
        <p:spPr bwMode="auto">
          <a:xfrm>
            <a:off x="2122488" y="1631950"/>
            <a:ext cx="3681412" cy="92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nchor="ctr">
            <a:spAutoFit/>
          </a:bodyP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r>
              <a:rPr lang="en-US" altLang="en-US" sz="6400">
                <a:solidFill>
                  <a:srgbClr val="573140"/>
                </a:solidFill>
                <a:latin typeface="Copperplate Bold" charset="0"/>
                <a:ea typeface="MS PGothic" pitchFamily="34" charset="-128"/>
                <a:sym typeface="Copperplate Bold" charset="0"/>
              </a:rPr>
              <a:t>Compete</a:t>
            </a:r>
          </a:p>
        </p:txBody>
      </p:sp>
      <p:sp>
        <p:nvSpPr>
          <p:cNvPr id="99332" name="Rectangle 4"/>
          <p:cNvSpPr>
            <a:spLocks/>
          </p:cNvSpPr>
          <p:nvPr/>
        </p:nvSpPr>
        <p:spPr bwMode="auto">
          <a:xfrm>
            <a:off x="2120900" y="6889750"/>
            <a:ext cx="2416175" cy="92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nchor="ctr">
            <a:spAutoFit/>
          </a:bodyP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r>
              <a:rPr lang="en-US" altLang="en-US" sz="6400">
                <a:solidFill>
                  <a:srgbClr val="573140"/>
                </a:solidFill>
                <a:latin typeface="Copperplate Bold" charset="0"/>
                <a:ea typeface="MS PGothic" pitchFamily="34" charset="-128"/>
                <a:sym typeface="Copperplate Bold" charset="0"/>
              </a:rPr>
              <a:t>Avoid</a:t>
            </a:r>
          </a:p>
        </p:txBody>
      </p:sp>
      <p:sp>
        <p:nvSpPr>
          <p:cNvPr id="99333" name="Rectangle 5"/>
          <p:cNvSpPr>
            <a:spLocks/>
          </p:cNvSpPr>
          <p:nvPr/>
        </p:nvSpPr>
        <p:spPr bwMode="auto">
          <a:xfrm>
            <a:off x="3402013" y="4159250"/>
            <a:ext cx="5035550" cy="92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nchor="ctr">
            <a:spAutoFit/>
          </a:bodyP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r>
              <a:rPr lang="en-US" altLang="en-US" sz="6400">
                <a:solidFill>
                  <a:srgbClr val="573140"/>
                </a:solidFill>
                <a:latin typeface="Copperplate Bold" charset="0"/>
                <a:ea typeface="MS PGothic" pitchFamily="34" charset="-128"/>
                <a:sym typeface="Copperplate Bold" charset="0"/>
              </a:rPr>
              <a:t>Compromise</a:t>
            </a:r>
          </a:p>
        </p:txBody>
      </p:sp>
      <p:sp>
        <p:nvSpPr>
          <p:cNvPr id="99334" name="Rectangle 6"/>
          <p:cNvSpPr>
            <a:spLocks/>
          </p:cNvSpPr>
          <p:nvPr/>
        </p:nvSpPr>
        <p:spPr bwMode="auto">
          <a:xfrm>
            <a:off x="6942138" y="1631950"/>
            <a:ext cx="5624512" cy="92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nchor="ctr">
            <a:spAutoFit/>
          </a:bodyP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r>
              <a:rPr lang="en-US" altLang="en-US" sz="6400">
                <a:solidFill>
                  <a:srgbClr val="573140"/>
                </a:solidFill>
                <a:latin typeface="Copperplate Bold" charset="0"/>
                <a:ea typeface="MS PGothic" pitchFamily="34" charset="-128"/>
                <a:sym typeface="Copperplate Bold" charset="0"/>
              </a:rPr>
              <a:t>Collaborate</a:t>
            </a:r>
          </a:p>
        </p:txBody>
      </p:sp>
      <p:sp>
        <p:nvSpPr>
          <p:cNvPr id="99335" name="Rectangle 7"/>
          <p:cNvSpPr>
            <a:spLocks/>
          </p:cNvSpPr>
          <p:nvPr/>
        </p:nvSpPr>
        <p:spPr bwMode="auto">
          <a:xfrm>
            <a:off x="6665913" y="6889750"/>
            <a:ext cx="5848350" cy="92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nchor="ctr">
            <a:spAutoFit/>
          </a:bodyP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r>
              <a:rPr lang="en-US" altLang="en-US" sz="6400">
                <a:solidFill>
                  <a:srgbClr val="573140"/>
                </a:solidFill>
                <a:latin typeface="Copperplate Bold" charset="0"/>
                <a:ea typeface="MS PGothic" pitchFamily="34" charset="-128"/>
                <a:sym typeface="Copperplate Bold" charset="0"/>
              </a:rPr>
              <a:t>Accommodate</a:t>
            </a:r>
          </a:p>
        </p:txBody>
      </p:sp>
      <p:sp>
        <p:nvSpPr>
          <p:cNvPr id="99336" name="Rectangle 8"/>
          <p:cNvSpPr>
            <a:spLocks/>
          </p:cNvSpPr>
          <p:nvPr/>
        </p:nvSpPr>
        <p:spPr bwMode="auto">
          <a:xfrm rot="-5400000">
            <a:off x="-1966119" y="3828257"/>
            <a:ext cx="5942013"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r>
              <a:rPr lang="en-US" altLang="en-US">
                <a:solidFill>
                  <a:srgbClr val="573140"/>
                </a:solidFill>
                <a:latin typeface="Baskerville Bold" charset="0"/>
                <a:ea typeface="MS PGothic" pitchFamily="34" charset="-128"/>
                <a:sym typeface="Baskerville Bold" charset="0"/>
              </a:rPr>
              <a:t>Satisfy Own Interests</a:t>
            </a:r>
          </a:p>
        </p:txBody>
      </p:sp>
      <p:sp>
        <p:nvSpPr>
          <p:cNvPr id="99337" name="Rectangle 9"/>
          <p:cNvSpPr>
            <a:spLocks/>
          </p:cNvSpPr>
          <p:nvPr/>
        </p:nvSpPr>
        <p:spPr bwMode="auto">
          <a:xfrm>
            <a:off x="3390900" y="8274050"/>
            <a:ext cx="6226175"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nchor="ctr">
            <a:spAutoFit/>
          </a:bodyP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r>
              <a:rPr lang="en-US" altLang="en-US">
                <a:solidFill>
                  <a:srgbClr val="573140"/>
                </a:solidFill>
                <a:latin typeface="Baskerville Bold" charset="0"/>
                <a:ea typeface="MS PGothic" pitchFamily="34" charset="-128"/>
                <a:sym typeface="Baskerville Bold" charset="0"/>
              </a:rPr>
              <a:t>Satisfy Other</a:t>
            </a:r>
            <a:r>
              <a:rPr lang="ja-JP" altLang="en-US">
                <a:solidFill>
                  <a:srgbClr val="573140"/>
                </a:solidFill>
                <a:latin typeface="Arial" pitchFamily="34" charset="0"/>
                <a:ea typeface="MS PGothic" pitchFamily="34" charset="-128"/>
                <a:sym typeface="Baskerville Bold" charset="0"/>
              </a:rPr>
              <a:t>’</a:t>
            </a:r>
            <a:r>
              <a:rPr lang="en-US" altLang="ja-JP">
                <a:solidFill>
                  <a:srgbClr val="573140"/>
                </a:solidFill>
                <a:latin typeface="Baskerville Bold" charset="0"/>
                <a:ea typeface="MS PGothic" pitchFamily="34" charset="-128"/>
                <a:sym typeface="Baskerville Bold" charset="0"/>
              </a:rPr>
              <a:t>s Interests</a:t>
            </a:r>
            <a:endParaRPr lang="en-US" altLang="en-US">
              <a:solidFill>
                <a:srgbClr val="573140"/>
              </a:solidFill>
              <a:latin typeface="Baskerville Bold" charset="0"/>
              <a:ea typeface="MS PGothic" pitchFamily="34" charset="-128"/>
              <a:sym typeface="Baskerville Bold" charset="0"/>
            </a:endParaRPr>
          </a:p>
        </p:txBody>
      </p:sp>
    </p:spTree>
  </p:cSld>
  <p:clrMapOvr>
    <a:masterClrMapping/>
  </p:clrMapOvr>
  <p:transition spd="med">
    <p:wip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7" name="Rectangle 1"/>
          <p:cNvSpPr>
            <a:spLocks/>
          </p:cNvSpPr>
          <p:nvPr/>
        </p:nvSpPr>
        <p:spPr bwMode="auto">
          <a:xfrm>
            <a:off x="2713038" y="5454650"/>
            <a:ext cx="2705100" cy="102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nchor="ctr">
            <a:spAutoFit/>
          </a:bodyP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r>
              <a:rPr lang="en-US" altLang="en-US" sz="7200">
                <a:solidFill>
                  <a:srgbClr val="573140"/>
                </a:solidFill>
                <a:latin typeface="Copperplate Bold" charset="0"/>
                <a:ea typeface="MS PGothic" pitchFamily="34" charset="-128"/>
                <a:sym typeface="Copperplate Bold" charset="0"/>
              </a:rPr>
              <a:t>Avoid</a:t>
            </a:r>
          </a:p>
        </p:txBody>
      </p:sp>
      <p:sp>
        <p:nvSpPr>
          <p:cNvPr id="101378" name="AutoShape 2"/>
          <p:cNvSpPr>
            <a:spLocks/>
          </p:cNvSpPr>
          <p:nvPr/>
        </p:nvSpPr>
        <p:spPr bwMode="auto">
          <a:xfrm>
            <a:off x="2501900" y="6858000"/>
            <a:ext cx="7366000" cy="254000"/>
          </a:xfrm>
          <a:prstGeom prst="roundRect">
            <a:avLst>
              <a:gd name="adj" fmla="val 50000"/>
            </a:avLst>
          </a:prstGeom>
          <a:blipFill dpi="0" rotWithShape="0">
            <a:blip r:embed="rId3"/>
            <a:srcRect/>
            <a:tile tx="0" ty="0" sx="100000" sy="100000" flip="none" algn="tl"/>
          </a:blipFill>
          <a:ln w="25400">
            <a:solidFill>
              <a:srgbClr val="35302F"/>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101379" name="AutoShape 3"/>
          <p:cNvSpPr>
            <a:spLocks/>
          </p:cNvSpPr>
          <p:nvPr/>
        </p:nvSpPr>
        <p:spPr bwMode="auto">
          <a:xfrm rot="-5427856">
            <a:off x="-534194" y="3898107"/>
            <a:ext cx="5764213" cy="241300"/>
          </a:xfrm>
          <a:prstGeom prst="roundRect">
            <a:avLst>
              <a:gd name="adj" fmla="val 50000"/>
            </a:avLst>
          </a:prstGeom>
          <a:blipFill dpi="0" rotWithShape="0">
            <a:blip r:embed="rId3"/>
            <a:srcRect/>
            <a:tile tx="0" ty="0" sx="100000" sy="100000" flip="none" algn="tl"/>
          </a:blipFill>
          <a:ln w="25400">
            <a:solidFill>
              <a:srgbClr val="35302F"/>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101380" name="Rectangle 4"/>
          <p:cNvSpPr>
            <a:spLocks/>
          </p:cNvSpPr>
          <p:nvPr/>
        </p:nvSpPr>
        <p:spPr bwMode="auto">
          <a:xfrm>
            <a:off x="5308600" y="7461250"/>
            <a:ext cx="2390775" cy="102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nchor="ctr">
            <a:spAutoFit/>
          </a:bodyP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r>
              <a:rPr lang="en-US" altLang="en-US" sz="6400">
                <a:solidFill>
                  <a:srgbClr val="573140"/>
                </a:solidFill>
                <a:latin typeface="Baskerville Bold" charset="0"/>
                <a:ea typeface="MS PGothic" pitchFamily="34" charset="-128"/>
                <a:sym typeface="Baskerville Bold" charset="0"/>
              </a:rPr>
              <a:t>Other</a:t>
            </a:r>
          </a:p>
        </p:txBody>
      </p:sp>
      <p:sp>
        <p:nvSpPr>
          <p:cNvPr id="101381" name="Rectangle 5"/>
          <p:cNvSpPr>
            <a:spLocks/>
          </p:cNvSpPr>
          <p:nvPr/>
        </p:nvSpPr>
        <p:spPr bwMode="auto">
          <a:xfrm rot="-5455660">
            <a:off x="503238" y="3511550"/>
            <a:ext cx="1816100" cy="102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r>
              <a:rPr lang="en-US" altLang="en-US" sz="6400">
                <a:solidFill>
                  <a:srgbClr val="573140"/>
                </a:solidFill>
                <a:latin typeface="Baskerville Bold" charset="0"/>
                <a:ea typeface="MS PGothic" pitchFamily="34" charset="-128"/>
                <a:sym typeface="Baskerville Bold" charset="0"/>
              </a:rPr>
              <a:t>Self</a:t>
            </a:r>
          </a:p>
        </p:txBody>
      </p:sp>
    </p:spTree>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5" name="Rectangle 1"/>
          <p:cNvSpPr>
            <a:spLocks/>
          </p:cNvSpPr>
          <p:nvPr/>
        </p:nvSpPr>
        <p:spPr bwMode="auto">
          <a:xfrm>
            <a:off x="942975" y="5556250"/>
            <a:ext cx="10588625" cy="1155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nchor="ctr">
            <a:spAutoFit/>
          </a:bodyP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r>
              <a:rPr lang="en-US" altLang="en-US" sz="7200">
                <a:solidFill>
                  <a:srgbClr val="573140"/>
                </a:solidFill>
                <a:latin typeface="Baskerville Bold" charset="0"/>
                <a:ea typeface="MS PGothic" pitchFamily="34" charset="-128"/>
                <a:sym typeface="Baskerville Bold" charset="0"/>
              </a:rPr>
              <a:t>Satisfy Other</a:t>
            </a:r>
            <a:r>
              <a:rPr lang="ja-JP" altLang="en-US" sz="7200">
                <a:solidFill>
                  <a:srgbClr val="573140"/>
                </a:solidFill>
                <a:latin typeface="Arial" pitchFamily="34" charset="0"/>
                <a:ea typeface="MS PGothic" pitchFamily="34" charset="-128"/>
                <a:sym typeface="Baskerville Bold" charset="0"/>
              </a:rPr>
              <a:t>’</a:t>
            </a:r>
            <a:r>
              <a:rPr lang="en-US" altLang="ja-JP" sz="7200">
                <a:solidFill>
                  <a:srgbClr val="573140"/>
                </a:solidFill>
                <a:latin typeface="Baskerville Bold" charset="0"/>
                <a:ea typeface="MS PGothic" pitchFamily="34" charset="-128"/>
                <a:sym typeface="Baskerville Bold" charset="0"/>
              </a:rPr>
              <a:t>s Interests</a:t>
            </a:r>
            <a:endParaRPr lang="en-US" altLang="en-US" sz="7200">
              <a:solidFill>
                <a:srgbClr val="573140"/>
              </a:solidFill>
              <a:latin typeface="Baskerville Bold" charset="0"/>
              <a:ea typeface="MS PGothic" pitchFamily="34" charset="-128"/>
              <a:sym typeface="Baskerville Bold" charset="0"/>
            </a:endParaRPr>
          </a:p>
        </p:txBody>
      </p:sp>
      <p:sp>
        <p:nvSpPr>
          <p:cNvPr id="103426" name="AutoShape 2"/>
          <p:cNvSpPr>
            <a:spLocks/>
          </p:cNvSpPr>
          <p:nvPr/>
        </p:nvSpPr>
        <p:spPr bwMode="auto">
          <a:xfrm>
            <a:off x="736600" y="5092700"/>
            <a:ext cx="10807700" cy="279400"/>
          </a:xfrm>
          <a:prstGeom prst="roundRect">
            <a:avLst>
              <a:gd name="adj" fmla="val 50000"/>
            </a:avLst>
          </a:prstGeom>
          <a:blipFill dpi="0" rotWithShape="0">
            <a:blip r:embed="rId3"/>
            <a:srcRect/>
            <a:tile tx="0" ty="0" sx="100000" sy="100000" flip="none" algn="tl"/>
          </a:blipFill>
          <a:ln w="25400">
            <a:solidFill>
              <a:srgbClr val="35302F"/>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103427" name="Rectangle 3"/>
          <p:cNvSpPr>
            <a:spLocks/>
          </p:cNvSpPr>
          <p:nvPr/>
        </p:nvSpPr>
        <p:spPr bwMode="auto">
          <a:xfrm>
            <a:off x="5637213" y="3714750"/>
            <a:ext cx="5848350" cy="92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nchor="ctr">
            <a:spAutoFit/>
          </a:bodyP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r>
              <a:rPr lang="en-US" altLang="en-US" sz="6400">
                <a:solidFill>
                  <a:srgbClr val="573140"/>
                </a:solidFill>
                <a:latin typeface="Copperplate Bold" charset="0"/>
                <a:ea typeface="MS PGothic" pitchFamily="34" charset="-128"/>
                <a:sym typeface="Copperplate Bold" charset="0"/>
              </a:rPr>
              <a:t>Accommodate</a:t>
            </a:r>
          </a:p>
        </p:txBody>
      </p:sp>
    </p:spTree>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3" name="Rectangle 1"/>
          <p:cNvSpPr>
            <a:spLocks/>
          </p:cNvSpPr>
          <p:nvPr/>
        </p:nvSpPr>
        <p:spPr bwMode="auto">
          <a:xfrm rot="-5455660">
            <a:off x="1125538" y="3511550"/>
            <a:ext cx="1816100" cy="102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r>
              <a:rPr lang="en-US" altLang="en-US" sz="6400">
                <a:solidFill>
                  <a:srgbClr val="573140"/>
                </a:solidFill>
                <a:latin typeface="Baskerville Bold" charset="0"/>
                <a:ea typeface="MS PGothic" pitchFamily="34" charset="-128"/>
                <a:sym typeface="Baskerville Bold" charset="0"/>
              </a:rPr>
              <a:t>Self</a:t>
            </a:r>
          </a:p>
        </p:txBody>
      </p:sp>
      <p:sp>
        <p:nvSpPr>
          <p:cNvPr id="105474" name="AutoShape 2"/>
          <p:cNvSpPr>
            <a:spLocks/>
          </p:cNvSpPr>
          <p:nvPr/>
        </p:nvSpPr>
        <p:spPr bwMode="auto">
          <a:xfrm rot="-5427856">
            <a:off x="176213" y="3898900"/>
            <a:ext cx="5765800" cy="241300"/>
          </a:xfrm>
          <a:prstGeom prst="roundRect">
            <a:avLst>
              <a:gd name="adj" fmla="val 50000"/>
            </a:avLst>
          </a:prstGeom>
          <a:blipFill dpi="0" rotWithShape="0">
            <a:blip r:embed="rId3"/>
            <a:srcRect/>
            <a:tile tx="0" ty="0" sx="100000" sy="100000" flip="none" algn="tl"/>
          </a:blipFill>
          <a:ln w="25400">
            <a:solidFill>
              <a:srgbClr val="35302F"/>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105475" name="Rectangle 3"/>
          <p:cNvSpPr>
            <a:spLocks/>
          </p:cNvSpPr>
          <p:nvPr/>
        </p:nvSpPr>
        <p:spPr bwMode="auto">
          <a:xfrm>
            <a:off x="3951288" y="1733550"/>
            <a:ext cx="3681412" cy="92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nchor="ctr">
            <a:spAutoFit/>
          </a:bodyP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r>
              <a:rPr lang="en-US" altLang="en-US" sz="6400">
                <a:solidFill>
                  <a:srgbClr val="573140"/>
                </a:solidFill>
                <a:latin typeface="Copperplate Bold" charset="0"/>
                <a:ea typeface="MS PGothic" pitchFamily="34" charset="-128"/>
                <a:sym typeface="Copperplate Bold" charset="0"/>
              </a:rPr>
              <a:t>Compete</a:t>
            </a:r>
          </a:p>
        </p:txBody>
      </p:sp>
    </p:spTree>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1" name="AutoShape 1"/>
          <p:cNvSpPr>
            <a:spLocks/>
          </p:cNvSpPr>
          <p:nvPr/>
        </p:nvSpPr>
        <p:spPr bwMode="auto">
          <a:xfrm>
            <a:off x="3225800" y="6527800"/>
            <a:ext cx="7366000" cy="254000"/>
          </a:xfrm>
          <a:prstGeom prst="roundRect">
            <a:avLst>
              <a:gd name="adj" fmla="val 50000"/>
            </a:avLst>
          </a:prstGeom>
          <a:blipFill dpi="0" rotWithShape="0">
            <a:blip r:embed="rId3"/>
            <a:srcRect/>
            <a:tile tx="0" ty="0" sx="100000" sy="100000" flip="none" algn="tl"/>
          </a:blipFill>
          <a:ln w="25400">
            <a:solidFill>
              <a:srgbClr val="35302F"/>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107522" name="AutoShape 2"/>
          <p:cNvSpPr>
            <a:spLocks/>
          </p:cNvSpPr>
          <p:nvPr/>
        </p:nvSpPr>
        <p:spPr bwMode="auto">
          <a:xfrm rot="-5427856">
            <a:off x="87313" y="3721100"/>
            <a:ext cx="5765800" cy="241300"/>
          </a:xfrm>
          <a:prstGeom prst="roundRect">
            <a:avLst>
              <a:gd name="adj" fmla="val 50000"/>
            </a:avLst>
          </a:prstGeom>
          <a:blipFill dpi="0" rotWithShape="0">
            <a:blip r:embed="rId3"/>
            <a:srcRect/>
            <a:tile tx="0" ty="0" sx="100000" sy="100000" flip="none" algn="tl"/>
          </a:blipFill>
          <a:ln w="25400">
            <a:solidFill>
              <a:srgbClr val="35302F"/>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107523" name="Rectangle 3"/>
          <p:cNvSpPr>
            <a:spLocks/>
          </p:cNvSpPr>
          <p:nvPr/>
        </p:nvSpPr>
        <p:spPr bwMode="auto">
          <a:xfrm>
            <a:off x="4506913" y="3130550"/>
            <a:ext cx="5035550" cy="92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nchor="ctr">
            <a:spAutoFit/>
          </a:bodyP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r>
              <a:rPr lang="en-US" altLang="en-US" sz="6400">
                <a:solidFill>
                  <a:srgbClr val="573140"/>
                </a:solidFill>
                <a:latin typeface="Copperplate Bold" charset="0"/>
                <a:ea typeface="MS PGothic" pitchFamily="34" charset="-128"/>
                <a:sym typeface="Copperplate Bold" charset="0"/>
              </a:rPr>
              <a:t>Compromise</a:t>
            </a:r>
          </a:p>
        </p:txBody>
      </p:sp>
      <p:sp>
        <p:nvSpPr>
          <p:cNvPr id="107524" name="Rectangle 4"/>
          <p:cNvSpPr>
            <a:spLocks/>
          </p:cNvSpPr>
          <p:nvPr/>
        </p:nvSpPr>
        <p:spPr bwMode="auto">
          <a:xfrm rot="-5455660">
            <a:off x="1023938" y="3333750"/>
            <a:ext cx="1816100" cy="102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r>
              <a:rPr lang="en-US" altLang="en-US" sz="6400">
                <a:solidFill>
                  <a:srgbClr val="573140"/>
                </a:solidFill>
                <a:latin typeface="Baskerville Bold" charset="0"/>
                <a:ea typeface="MS PGothic" pitchFamily="34" charset="-128"/>
                <a:sym typeface="Baskerville Bold" charset="0"/>
              </a:rPr>
              <a:t>Self</a:t>
            </a:r>
          </a:p>
        </p:txBody>
      </p:sp>
      <p:sp>
        <p:nvSpPr>
          <p:cNvPr id="107525" name="Rectangle 5"/>
          <p:cNvSpPr>
            <a:spLocks/>
          </p:cNvSpPr>
          <p:nvPr/>
        </p:nvSpPr>
        <p:spPr bwMode="auto">
          <a:xfrm>
            <a:off x="5308600" y="7461250"/>
            <a:ext cx="2390775" cy="102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nchor="ctr">
            <a:spAutoFit/>
          </a:bodyP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r>
              <a:rPr lang="en-US" altLang="en-US" sz="6400">
                <a:solidFill>
                  <a:srgbClr val="573140"/>
                </a:solidFill>
                <a:latin typeface="Baskerville Bold" charset="0"/>
                <a:ea typeface="MS PGothic" pitchFamily="34" charset="-128"/>
                <a:sym typeface="Baskerville Bold" charset="0"/>
              </a:rPr>
              <a:t>Other</a:t>
            </a:r>
          </a:p>
        </p:txBody>
      </p:sp>
    </p:spTree>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69" name="AutoShape 1"/>
          <p:cNvSpPr>
            <a:spLocks/>
          </p:cNvSpPr>
          <p:nvPr/>
        </p:nvSpPr>
        <p:spPr bwMode="auto">
          <a:xfrm>
            <a:off x="3225800" y="6527800"/>
            <a:ext cx="7366000" cy="254000"/>
          </a:xfrm>
          <a:prstGeom prst="roundRect">
            <a:avLst>
              <a:gd name="adj" fmla="val 50000"/>
            </a:avLst>
          </a:prstGeom>
          <a:blipFill dpi="0" rotWithShape="0">
            <a:blip r:embed="rId3"/>
            <a:srcRect/>
            <a:tile tx="0" ty="0" sx="100000" sy="100000" flip="none" algn="tl"/>
          </a:blipFill>
          <a:ln w="25400">
            <a:solidFill>
              <a:srgbClr val="35302F"/>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109570" name="AutoShape 2"/>
          <p:cNvSpPr>
            <a:spLocks/>
          </p:cNvSpPr>
          <p:nvPr/>
        </p:nvSpPr>
        <p:spPr bwMode="auto">
          <a:xfrm rot="-5427856">
            <a:off x="87313" y="3721100"/>
            <a:ext cx="5765800" cy="241300"/>
          </a:xfrm>
          <a:prstGeom prst="roundRect">
            <a:avLst>
              <a:gd name="adj" fmla="val 50000"/>
            </a:avLst>
          </a:prstGeom>
          <a:blipFill dpi="0" rotWithShape="0">
            <a:blip r:embed="rId3"/>
            <a:srcRect/>
            <a:tile tx="0" ty="0" sx="100000" sy="100000" flip="none" algn="tl"/>
          </a:blipFill>
          <a:ln w="25400">
            <a:solidFill>
              <a:srgbClr val="35302F"/>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109571" name="Rectangle 3"/>
          <p:cNvSpPr>
            <a:spLocks/>
          </p:cNvSpPr>
          <p:nvPr/>
        </p:nvSpPr>
        <p:spPr bwMode="auto">
          <a:xfrm rot="-5455660">
            <a:off x="1023938" y="3333750"/>
            <a:ext cx="1816100" cy="102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r>
              <a:rPr lang="en-US" altLang="en-US" sz="6400">
                <a:solidFill>
                  <a:srgbClr val="573140"/>
                </a:solidFill>
                <a:latin typeface="Baskerville Bold" charset="0"/>
                <a:ea typeface="MS PGothic" pitchFamily="34" charset="-128"/>
                <a:sym typeface="Baskerville Bold" charset="0"/>
              </a:rPr>
              <a:t>Self</a:t>
            </a:r>
          </a:p>
        </p:txBody>
      </p:sp>
      <p:sp>
        <p:nvSpPr>
          <p:cNvPr id="109572" name="Rectangle 4"/>
          <p:cNvSpPr>
            <a:spLocks/>
          </p:cNvSpPr>
          <p:nvPr/>
        </p:nvSpPr>
        <p:spPr bwMode="auto">
          <a:xfrm>
            <a:off x="5308600" y="7461250"/>
            <a:ext cx="2390775" cy="102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nchor="ctr">
            <a:spAutoFit/>
          </a:bodyP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r>
              <a:rPr lang="en-US" altLang="en-US" sz="6400">
                <a:solidFill>
                  <a:srgbClr val="573140"/>
                </a:solidFill>
                <a:latin typeface="Baskerville Bold" charset="0"/>
                <a:ea typeface="MS PGothic" pitchFamily="34" charset="-128"/>
                <a:sym typeface="Baskerville Bold" charset="0"/>
              </a:rPr>
              <a:t>Other</a:t>
            </a:r>
          </a:p>
        </p:txBody>
      </p:sp>
      <p:sp>
        <p:nvSpPr>
          <p:cNvPr id="109573" name="Rectangle 5"/>
          <p:cNvSpPr>
            <a:spLocks/>
          </p:cNvSpPr>
          <p:nvPr/>
        </p:nvSpPr>
        <p:spPr bwMode="auto">
          <a:xfrm>
            <a:off x="5329238" y="844550"/>
            <a:ext cx="5624512" cy="92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nchor="ctr">
            <a:spAutoFit/>
          </a:bodyP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r>
              <a:rPr lang="en-US" altLang="en-US" sz="6400">
                <a:solidFill>
                  <a:srgbClr val="573140"/>
                </a:solidFill>
                <a:latin typeface="Copperplate Bold" charset="0"/>
                <a:ea typeface="MS PGothic" pitchFamily="34" charset="-128"/>
                <a:sym typeface="Copperplate Bold" charset="0"/>
              </a:rPr>
              <a:t>Collaborate</a:t>
            </a:r>
          </a:p>
        </p:txBody>
      </p:sp>
    </p:spTree>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7" name="Rectangle 1"/>
          <p:cNvSpPr>
            <a:spLocks noGrp="1" noChangeArrowheads="1"/>
          </p:cNvSpPr>
          <p:nvPr>
            <p:ph type="title"/>
          </p:nvPr>
        </p:nvSpPr>
        <p:spPr>
          <a:xfrm>
            <a:off x="889000" y="749300"/>
            <a:ext cx="11480800" cy="2540000"/>
          </a:xfrm>
        </p:spPr>
        <p:txBody>
          <a:bodyPr/>
          <a:lstStyle/>
          <a:p>
            <a:pPr eaLnBrk="1" hangingPunct="1">
              <a:defRPr/>
            </a:pPr>
            <a:r>
              <a:rPr lang="en-US" sz="4800" smtClean="0">
                <a:solidFill>
                  <a:srgbClr val="573140"/>
                </a:solidFill>
                <a:latin typeface="Palatino Bold" charset="0"/>
                <a:cs typeface="Palatino Bold" charset="0"/>
                <a:sym typeface="Palatino Bold" charset="0"/>
              </a:rPr>
              <a:t>Distributive vs. Integrative</a:t>
            </a:r>
            <a:r>
              <a:rPr lang="en-US" sz="4800" smtClean="0">
                <a:solidFill>
                  <a:srgbClr val="573140"/>
                </a:solidFill>
                <a:latin typeface="Palatino Bold" charset="0"/>
                <a:ea typeface="ヒラギノ明朝 ProN W6" charset="0"/>
                <a:cs typeface="ヒラギノ明朝 ProN W6" charset="0"/>
                <a:sym typeface="Palatino Bold" charset="0"/>
              </a:rPr>
              <a:t/>
            </a:r>
            <a:br>
              <a:rPr lang="en-US" sz="4800" smtClean="0">
                <a:solidFill>
                  <a:srgbClr val="573140"/>
                </a:solidFill>
                <a:latin typeface="Palatino Bold" charset="0"/>
                <a:ea typeface="ヒラギノ明朝 ProN W6" charset="0"/>
                <a:cs typeface="ヒラギノ明朝 ProN W6" charset="0"/>
                <a:sym typeface="Palatino Bold" charset="0"/>
              </a:rPr>
            </a:br>
            <a:r>
              <a:rPr lang="en-US" sz="4800" smtClean="0">
                <a:solidFill>
                  <a:srgbClr val="573140"/>
                </a:solidFill>
                <a:latin typeface="Palatino Bold" charset="0"/>
                <a:cs typeface="Palatino Bold" charset="0"/>
                <a:sym typeface="Palatino Bold" charset="0"/>
              </a:rPr>
              <a:t>Bargaining</a:t>
            </a:r>
            <a:endParaRPr lang="en-US" sz="4800" smtClean="0">
              <a:solidFill>
                <a:srgbClr val="573140"/>
              </a:solidFill>
              <a:latin typeface="Palatino Bold" charset="0"/>
              <a:ea typeface="ヒラギノ明朝 ProN W6" charset="0"/>
              <a:cs typeface="ヒラギノ明朝 ProN W6" charset="0"/>
              <a:sym typeface="Palatino Bold" charset="0"/>
            </a:endParaRPr>
          </a:p>
        </p:txBody>
      </p:sp>
      <p:sp>
        <p:nvSpPr>
          <p:cNvPr id="111618" name="Oval 2"/>
          <p:cNvSpPr>
            <a:spLocks/>
          </p:cNvSpPr>
          <p:nvPr/>
        </p:nvSpPr>
        <p:spPr bwMode="auto">
          <a:xfrm>
            <a:off x="2019300" y="4089400"/>
            <a:ext cx="2679700" cy="2717800"/>
          </a:xfrm>
          <a:prstGeom prst="ellipse">
            <a:avLst/>
          </a:prstGeom>
          <a:gradFill rotWithShape="0">
            <a:gsLst>
              <a:gs pos="0">
                <a:srgbClr val="733F28">
                  <a:alpha val="59998"/>
                </a:srgbClr>
              </a:gs>
              <a:gs pos="100000">
                <a:srgbClr val="464658"/>
              </a:gs>
            </a:gsLst>
            <a:lin ang="16560000" scaled="1"/>
          </a:gradFill>
          <a:ln w="25400">
            <a:solidFill>
              <a:srgbClr val="35302F"/>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111619" name="Oval 3"/>
          <p:cNvSpPr>
            <a:spLocks/>
          </p:cNvSpPr>
          <p:nvPr/>
        </p:nvSpPr>
        <p:spPr bwMode="auto">
          <a:xfrm>
            <a:off x="7797800" y="4089400"/>
            <a:ext cx="2679700" cy="2717800"/>
          </a:xfrm>
          <a:prstGeom prst="ellipse">
            <a:avLst/>
          </a:prstGeom>
          <a:blipFill dpi="0" rotWithShape="0">
            <a:blip r:embed="rId3"/>
            <a:srcRect/>
            <a:tile tx="0" ty="0" sx="100000" sy="100000" flip="none" algn="tl"/>
          </a:blipFill>
          <a:ln w="25400">
            <a:solidFill>
              <a:srgbClr val="35302F"/>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111620" name="AutoShape 4"/>
          <p:cNvSpPr>
            <a:spLocks/>
          </p:cNvSpPr>
          <p:nvPr/>
        </p:nvSpPr>
        <p:spPr bwMode="auto">
          <a:xfrm>
            <a:off x="2730500" y="5207000"/>
            <a:ext cx="1270000" cy="1422400"/>
          </a:xfrm>
          <a:prstGeom prst="triangle">
            <a:avLst>
              <a:gd name="adj" fmla="val 50000"/>
            </a:avLst>
          </a:prstGeom>
          <a:blipFill dpi="0" rotWithShape="0">
            <a:blip r:embed="rId3"/>
            <a:srcRect/>
            <a:tile tx="0" ty="0" sx="100000" sy="100000" flip="none" algn="tl"/>
          </a:blipFill>
          <a:ln w="25400">
            <a:solidFill>
              <a:srgbClr val="35302F"/>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111621" name="Oval 5"/>
          <p:cNvSpPr>
            <a:spLocks/>
          </p:cNvSpPr>
          <p:nvPr/>
        </p:nvSpPr>
        <p:spPr bwMode="auto">
          <a:xfrm>
            <a:off x="7416800" y="3784600"/>
            <a:ext cx="3441700" cy="3340100"/>
          </a:xfrm>
          <a:prstGeom prst="ellipse">
            <a:avLst/>
          </a:prstGeom>
          <a:blipFill dpi="0" rotWithShape="0">
            <a:blip r:embed="rId3">
              <a:alphaModFix amt="55000"/>
            </a:blip>
            <a:srcRect/>
            <a:tile tx="0" ty="0" sx="100000" sy="100000" flip="none" algn="tl"/>
          </a:blipFill>
          <a:ln w="25400">
            <a:solidFill>
              <a:srgbClr val="35302F">
                <a:alpha val="54901"/>
              </a:srgbClr>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111622" name="Rectangle 6"/>
          <p:cNvSpPr>
            <a:spLocks/>
          </p:cNvSpPr>
          <p:nvPr/>
        </p:nvSpPr>
        <p:spPr bwMode="auto">
          <a:xfrm>
            <a:off x="1816100" y="7518400"/>
            <a:ext cx="3101975" cy="88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nchor="ctr">
            <a:spAutoFit/>
          </a:bodyP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r>
              <a:rPr lang="en-US" altLang="en-US" sz="4800">
                <a:solidFill>
                  <a:srgbClr val="573140"/>
                </a:solidFill>
                <a:latin typeface="Palatino" charset="0"/>
                <a:ea typeface="MS PGothic" pitchFamily="34" charset="-128"/>
                <a:sym typeface="Palatino" charset="0"/>
              </a:rPr>
              <a:t>Cut the Pie</a:t>
            </a:r>
          </a:p>
        </p:txBody>
      </p:sp>
      <p:sp>
        <p:nvSpPr>
          <p:cNvPr id="111623" name="Rectangle 7"/>
          <p:cNvSpPr>
            <a:spLocks/>
          </p:cNvSpPr>
          <p:nvPr/>
        </p:nvSpPr>
        <p:spPr bwMode="auto">
          <a:xfrm>
            <a:off x="7212013" y="7575550"/>
            <a:ext cx="3867150" cy="80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nchor="ctr">
            <a:spAutoFit/>
          </a:bodyP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r>
              <a:rPr lang="en-US" altLang="en-US" sz="4800">
                <a:solidFill>
                  <a:srgbClr val="573140"/>
                </a:solidFill>
                <a:ea typeface="MS PGothic" pitchFamily="34" charset="-128"/>
              </a:rPr>
              <a:t>Expand the Pie</a:t>
            </a:r>
          </a:p>
        </p:txBody>
      </p:sp>
    </p:spTree>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5" name="Line 1"/>
          <p:cNvSpPr>
            <a:spLocks noChangeShapeType="1"/>
          </p:cNvSpPr>
          <p:nvPr/>
        </p:nvSpPr>
        <p:spPr bwMode="auto">
          <a:xfrm>
            <a:off x="1725613" y="1679575"/>
            <a:ext cx="42862" cy="6356350"/>
          </a:xfrm>
          <a:prstGeom prst="line">
            <a:avLst/>
          </a:prstGeom>
          <a:noFill/>
          <a:ln w="25400">
            <a:solidFill>
              <a:srgbClr val="35302F"/>
            </a:solidFill>
            <a:miter lim="800000"/>
            <a:headEnd/>
            <a:tailEnd/>
          </a:ln>
          <a:extLst>
            <a:ext uri="{909E8E84-426E-40DD-AFC4-6F175D3DCCD1}">
              <a14:hiddenFill xmlns:a14="http://schemas.microsoft.com/office/drawing/2010/main">
                <a:noFill/>
              </a14:hiddenFill>
            </a:ext>
          </a:extLst>
        </p:spPr>
        <p:txBody>
          <a:bodyPr lIns="0" tIns="0" rIns="0" bIns="0"/>
          <a:lstStyle/>
          <a:p>
            <a:endParaRPr lang="en-US"/>
          </a:p>
        </p:txBody>
      </p:sp>
      <p:sp>
        <p:nvSpPr>
          <p:cNvPr id="113666" name="Line 2"/>
          <p:cNvSpPr>
            <a:spLocks noChangeShapeType="1"/>
          </p:cNvSpPr>
          <p:nvPr/>
        </p:nvSpPr>
        <p:spPr bwMode="auto">
          <a:xfrm>
            <a:off x="1789113" y="8047038"/>
            <a:ext cx="9682162" cy="38100"/>
          </a:xfrm>
          <a:prstGeom prst="line">
            <a:avLst/>
          </a:prstGeom>
          <a:noFill/>
          <a:ln w="25400">
            <a:solidFill>
              <a:srgbClr val="35302F"/>
            </a:solidFill>
            <a:miter lim="800000"/>
            <a:headEnd/>
            <a:tailEnd/>
          </a:ln>
          <a:extLst>
            <a:ext uri="{909E8E84-426E-40DD-AFC4-6F175D3DCCD1}">
              <a14:hiddenFill xmlns:a14="http://schemas.microsoft.com/office/drawing/2010/main">
                <a:noFill/>
              </a14:hiddenFill>
            </a:ext>
          </a:extLst>
        </p:spPr>
        <p:txBody>
          <a:bodyPr lIns="0" tIns="0" rIns="0" bIns="0"/>
          <a:lstStyle/>
          <a:p>
            <a:endParaRPr lang="en-US"/>
          </a:p>
        </p:txBody>
      </p:sp>
      <p:sp>
        <p:nvSpPr>
          <p:cNvPr id="113667" name="Rectangle 3"/>
          <p:cNvSpPr>
            <a:spLocks/>
          </p:cNvSpPr>
          <p:nvPr/>
        </p:nvSpPr>
        <p:spPr bwMode="auto">
          <a:xfrm rot="-5400000">
            <a:off x="-1699419" y="4501357"/>
            <a:ext cx="5942013"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r>
              <a:rPr lang="en-US" altLang="en-US">
                <a:solidFill>
                  <a:srgbClr val="573140"/>
                </a:solidFill>
                <a:latin typeface="Baskerville Bold" charset="0"/>
                <a:ea typeface="MS PGothic" pitchFamily="34" charset="-128"/>
                <a:sym typeface="Baskerville Bold" charset="0"/>
              </a:rPr>
              <a:t>Satisfy Own Interests</a:t>
            </a:r>
          </a:p>
        </p:txBody>
      </p:sp>
      <p:sp>
        <p:nvSpPr>
          <p:cNvPr id="113668" name="Rectangle 4"/>
          <p:cNvSpPr>
            <a:spLocks/>
          </p:cNvSpPr>
          <p:nvPr/>
        </p:nvSpPr>
        <p:spPr bwMode="auto">
          <a:xfrm>
            <a:off x="3390900" y="8274050"/>
            <a:ext cx="6226175"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nchor="ctr">
            <a:spAutoFit/>
          </a:bodyP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r>
              <a:rPr lang="en-US" altLang="en-US">
                <a:solidFill>
                  <a:srgbClr val="573140"/>
                </a:solidFill>
                <a:latin typeface="Baskerville Bold" charset="0"/>
                <a:ea typeface="MS PGothic" pitchFamily="34" charset="-128"/>
                <a:sym typeface="Baskerville Bold" charset="0"/>
              </a:rPr>
              <a:t>Satisfy Other</a:t>
            </a:r>
            <a:r>
              <a:rPr lang="ja-JP" altLang="en-US">
                <a:solidFill>
                  <a:srgbClr val="573140"/>
                </a:solidFill>
                <a:latin typeface="Arial" pitchFamily="34" charset="0"/>
                <a:ea typeface="MS PGothic" pitchFamily="34" charset="-128"/>
                <a:sym typeface="Baskerville Bold" charset="0"/>
              </a:rPr>
              <a:t>’</a:t>
            </a:r>
            <a:r>
              <a:rPr lang="en-US" altLang="ja-JP">
                <a:solidFill>
                  <a:srgbClr val="573140"/>
                </a:solidFill>
                <a:latin typeface="Baskerville Bold" charset="0"/>
                <a:ea typeface="MS PGothic" pitchFamily="34" charset="-128"/>
                <a:sym typeface="Baskerville Bold" charset="0"/>
              </a:rPr>
              <a:t>s Interests</a:t>
            </a:r>
            <a:endParaRPr lang="en-US" altLang="en-US">
              <a:solidFill>
                <a:srgbClr val="573140"/>
              </a:solidFill>
              <a:latin typeface="Baskerville Bold" charset="0"/>
              <a:ea typeface="MS PGothic" pitchFamily="34" charset="-128"/>
              <a:sym typeface="Baskerville Bold" charset="0"/>
            </a:endParaRPr>
          </a:p>
        </p:txBody>
      </p:sp>
      <p:sp>
        <p:nvSpPr>
          <p:cNvPr id="113669" name="Rectangle 5"/>
          <p:cNvSpPr>
            <a:spLocks/>
          </p:cNvSpPr>
          <p:nvPr/>
        </p:nvSpPr>
        <p:spPr bwMode="auto">
          <a:xfrm>
            <a:off x="5854700" y="1765300"/>
            <a:ext cx="4856163" cy="1358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nchor="ctr">
            <a:spAutoFit/>
          </a:bodyP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r>
              <a:rPr lang="en-US" altLang="en-US" sz="4800">
                <a:solidFill>
                  <a:srgbClr val="B94310"/>
                </a:solidFill>
                <a:latin typeface="Copperplate Bold" charset="0"/>
                <a:ea typeface="MS PGothic" pitchFamily="34" charset="-128"/>
                <a:sym typeface="Copperplate Bold" charset="0"/>
              </a:rPr>
              <a:t>Divine</a:t>
            </a:r>
          </a:p>
          <a:p>
            <a:pPr eaLnBrk="1" hangingPunct="1"/>
            <a:r>
              <a:rPr lang="en-US" altLang="en-US" sz="4800">
                <a:solidFill>
                  <a:srgbClr val="B94310"/>
                </a:solidFill>
                <a:latin typeface="Copperplate Bold" charset="0"/>
                <a:ea typeface="MS PGothic" pitchFamily="34" charset="-128"/>
                <a:sym typeface="Copperplate Bold" charset="0"/>
              </a:rPr>
              <a:t>Collaboration</a:t>
            </a:r>
          </a:p>
        </p:txBody>
      </p:sp>
      <p:sp>
        <p:nvSpPr>
          <p:cNvPr id="113670" name="Rectangle 6"/>
          <p:cNvSpPr>
            <a:spLocks/>
          </p:cNvSpPr>
          <p:nvPr/>
        </p:nvSpPr>
        <p:spPr bwMode="auto">
          <a:xfrm>
            <a:off x="2157413" y="5981700"/>
            <a:ext cx="7499350" cy="104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nchor="ctr">
            <a:spAutoFit/>
          </a:bodyP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r>
              <a:rPr lang="en-US" altLang="en-US" sz="6400">
                <a:solidFill>
                  <a:srgbClr val="573140"/>
                </a:solidFill>
                <a:latin typeface="Baskerville Bold" charset="0"/>
                <a:ea typeface="MS PGothic" pitchFamily="34" charset="-128"/>
                <a:sym typeface="Baskerville Bold" charset="0"/>
              </a:rPr>
              <a:t>Satisfy Will of God</a:t>
            </a:r>
            <a:r>
              <a:rPr lang="en-US" altLang="en-US" sz="6400">
                <a:solidFill>
                  <a:schemeClr val="tx1"/>
                </a:solidFill>
                <a:ea typeface="MS PGothic" pitchFamily="34" charset="-128"/>
              </a:rPr>
              <a:t> </a:t>
            </a:r>
          </a:p>
        </p:txBody>
      </p:sp>
      <p:sp>
        <p:nvSpPr>
          <p:cNvPr id="113671" name="Line 7"/>
          <p:cNvSpPr>
            <a:spLocks noChangeShapeType="1"/>
          </p:cNvSpPr>
          <p:nvPr/>
        </p:nvSpPr>
        <p:spPr bwMode="auto">
          <a:xfrm flipH="1">
            <a:off x="3263900" y="3505200"/>
            <a:ext cx="2667000" cy="2082800"/>
          </a:xfrm>
          <a:prstGeom prst="line">
            <a:avLst/>
          </a:prstGeom>
          <a:noFill/>
          <a:ln w="25400">
            <a:solidFill>
              <a:srgbClr val="35302F"/>
            </a:solidFill>
            <a:miter lim="800000"/>
            <a:headEnd type="stealth" w="med" len="med"/>
            <a:tailEnd/>
          </a:ln>
          <a:extLst>
            <a:ext uri="{909E8E84-426E-40DD-AFC4-6F175D3DCCD1}">
              <a14:hiddenFill xmlns:a14="http://schemas.microsoft.com/office/drawing/2010/main">
                <a:noFill/>
              </a14:hiddenFill>
            </a:ext>
          </a:extLst>
        </p:spPr>
        <p:txBody>
          <a:bodyPr lIns="0" tIns="0" rIns="0" bIns="0"/>
          <a:lstStyle/>
          <a:p>
            <a:endParaRPr lang="en-US"/>
          </a:p>
        </p:txBody>
      </p:sp>
      <p:sp>
        <p:nvSpPr>
          <p:cNvPr id="113672" name="Line 8"/>
          <p:cNvSpPr>
            <a:spLocks noChangeShapeType="1"/>
          </p:cNvSpPr>
          <p:nvPr/>
        </p:nvSpPr>
        <p:spPr bwMode="auto">
          <a:xfrm flipH="1">
            <a:off x="7251700" y="3746500"/>
            <a:ext cx="2552700" cy="1992313"/>
          </a:xfrm>
          <a:prstGeom prst="line">
            <a:avLst/>
          </a:prstGeom>
          <a:noFill/>
          <a:ln w="25400">
            <a:solidFill>
              <a:srgbClr val="35302F"/>
            </a:solidFill>
            <a:miter lim="800000"/>
            <a:headEnd type="stealth" w="med" len="med"/>
            <a:tailEnd/>
          </a:ln>
          <a:extLst>
            <a:ext uri="{909E8E84-426E-40DD-AFC4-6F175D3DCCD1}">
              <a14:hiddenFill xmlns:a14="http://schemas.microsoft.com/office/drawing/2010/main">
                <a:noFill/>
              </a14:hiddenFill>
            </a:ext>
          </a:extLst>
        </p:spPr>
        <p:txBody>
          <a:bodyPr lIns="0" tIns="0" rIns="0" bIns="0"/>
          <a:lstStyle/>
          <a:p>
            <a:endParaRPr lang="en-US"/>
          </a:p>
        </p:txBody>
      </p:sp>
    </p:spTree>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3" name="Rectangle 1"/>
          <p:cNvSpPr>
            <a:spLocks/>
          </p:cNvSpPr>
          <p:nvPr/>
        </p:nvSpPr>
        <p:spPr bwMode="auto">
          <a:xfrm>
            <a:off x="3051175" y="546100"/>
            <a:ext cx="6905625" cy="88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nchor="ctr">
            <a:spAutoFit/>
          </a:bodyP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r>
              <a:rPr lang="en-US" altLang="en-US" sz="4800">
                <a:solidFill>
                  <a:srgbClr val="573140"/>
                </a:solidFill>
                <a:latin typeface="Palatino Bold" charset="0"/>
                <a:ea typeface="MS PGothic" pitchFamily="34" charset="-128"/>
                <a:sym typeface="Palatino Bold" charset="0"/>
              </a:rPr>
              <a:t>Make Me a Collaborator</a:t>
            </a:r>
          </a:p>
        </p:txBody>
      </p:sp>
      <p:sp>
        <p:nvSpPr>
          <p:cNvPr id="115714" name="Rectangle 2"/>
          <p:cNvSpPr>
            <a:spLocks/>
          </p:cNvSpPr>
          <p:nvPr/>
        </p:nvSpPr>
        <p:spPr bwMode="auto">
          <a:xfrm>
            <a:off x="1125538" y="2527300"/>
            <a:ext cx="10731500" cy="515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nchor="ctr">
            <a:spAutoFit/>
          </a:bodyP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algn="l" eaLnBrk="1" hangingPunct="1">
              <a:lnSpc>
                <a:spcPct val="290000"/>
              </a:lnSpc>
            </a:pPr>
            <a:r>
              <a:rPr lang="en-US" altLang="en-US" sz="3600">
                <a:solidFill>
                  <a:srgbClr val="573140"/>
                </a:solidFill>
                <a:latin typeface="Baskerville SemiBold" charset="0"/>
                <a:ea typeface="MS PGothic" pitchFamily="34" charset="-128"/>
                <a:sym typeface="Baskerville SemiBold" charset="0"/>
              </a:rPr>
              <a:t>How can I help you become a collaborator?</a:t>
            </a:r>
          </a:p>
          <a:p>
            <a:pPr algn="l" eaLnBrk="1" hangingPunct="1">
              <a:lnSpc>
                <a:spcPct val="290000"/>
              </a:lnSpc>
            </a:pPr>
            <a:r>
              <a:rPr lang="en-US" altLang="en-US" sz="3600">
                <a:solidFill>
                  <a:srgbClr val="573140"/>
                </a:solidFill>
                <a:latin typeface="Baskerville SemiBold" charset="0"/>
                <a:ea typeface="MS PGothic" pitchFamily="34" charset="-128"/>
                <a:sym typeface="Baskerville SemiBold" charset="0"/>
              </a:rPr>
              <a:t>What bad habits will you need to overcome?</a:t>
            </a:r>
          </a:p>
          <a:p>
            <a:pPr algn="l" eaLnBrk="1" hangingPunct="1">
              <a:lnSpc>
                <a:spcPct val="290000"/>
              </a:lnSpc>
            </a:pPr>
            <a:r>
              <a:rPr lang="en-US" altLang="en-US" sz="3600">
                <a:solidFill>
                  <a:srgbClr val="573140"/>
                </a:solidFill>
                <a:latin typeface="Baskerville SemiBold" charset="0"/>
                <a:ea typeface="MS PGothic" pitchFamily="34" charset="-128"/>
                <a:sym typeface="Baskerville SemiBold" charset="0"/>
              </a:rPr>
              <a:t>What will remind you to seek mutual satisfaction?</a:t>
            </a:r>
          </a:p>
          <a:p>
            <a:pPr algn="l" eaLnBrk="1" hangingPunct="1">
              <a:lnSpc>
                <a:spcPct val="290000"/>
              </a:lnSpc>
            </a:pPr>
            <a:r>
              <a:rPr lang="en-US" altLang="en-US" sz="3600">
                <a:solidFill>
                  <a:srgbClr val="573140"/>
                </a:solidFill>
                <a:latin typeface="Baskerville SemiBold" charset="0"/>
                <a:ea typeface="MS PGothic" pitchFamily="34" charset="-128"/>
                <a:sym typeface="Baskerville SemiBold" charset="0"/>
              </a:rPr>
              <a:t>What helps you align with the Will of God?</a:t>
            </a:r>
          </a:p>
        </p:txBody>
      </p:sp>
    </p:spTree>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1" name="Rectangle 1"/>
          <p:cNvSpPr>
            <a:spLocks noGrp="1" noChangeArrowheads="1"/>
          </p:cNvSpPr>
          <p:nvPr>
            <p:ph type="title"/>
          </p:nvPr>
        </p:nvSpPr>
        <p:spPr>
          <a:xfrm>
            <a:off x="762000" y="1651000"/>
            <a:ext cx="11480800" cy="3759200"/>
          </a:xfrm>
        </p:spPr>
        <p:txBody>
          <a:bodyPr/>
          <a:lstStyle/>
          <a:p>
            <a:pPr eaLnBrk="1" hangingPunct="1"/>
            <a:r>
              <a:rPr lang="en-US" altLang="en-US" smtClean="0">
                <a:solidFill>
                  <a:srgbClr val="573140"/>
                </a:solidFill>
              </a:rPr>
              <a:t>Convening:</a:t>
            </a:r>
            <a:br>
              <a:rPr lang="en-US" altLang="en-US" smtClean="0">
                <a:solidFill>
                  <a:srgbClr val="573140"/>
                </a:solidFill>
              </a:rPr>
            </a:br>
            <a:r>
              <a:rPr lang="en-US" altLang="en-US" smtClean="0">
                <a:solidFill>
                  <a:srgbClr val="573140"/>
                </a:solidFill>
              </a:rPr>
              <a:t>Getting </a:t>
            </a:r>
            <a:r>
              <a:rPr lang="en-US" altLang="en-US" smtClean="0">
                <a:solidFill>
                  <a:srgbClr val="573140"/>
                </a:solidFill>
                <a:latin typeface="Palatino Italic" charset="0"/>
                <a:sym typeface="Palatino Italic" charset="0"/>
              </a:rPr>
              <a:t>to the</a:t>
            </a:r>
            <a:r>
              <a:rPr lang="en-US" altLang="en-US" smtClean="0">
                <a:solidFill>
                  <a:srgbClr val="573140"/>
                </a:solidFill>
              </a:rPr>
              <a:t> Table</a:t>
            </a:r>
          </a:p>
        </p:txBody>
      </p:sp>
      <p:sp>
        <p:nvSpPr>
          <p:cNvPr id="117762" name="Rectangle 2"/>
          <p:cNvSpPr>
            <a:spLocks/>
          </p:cNvSpPr>
          <p:nvPr/>
        </p:nvSpPr>
        <p:spPr bwMode="auto">
          <a:xfrm>
            <a:off x="2997200" y="5956300"/>
            <a:ext cx="7010400" cy="2260600"/>
          </a:xfrm>
          <a:prstGeom prst="rect">
            <a:avLst/>
          </a:prstGeom>
          <a:solidFill>
            <a:schemeClr val="accent1">
              <a:alpha val="76862"/>
            </a:schemeClr>
          </a:solidFill>
          <a:ln>
            <a:noFill/>
          </a:ln>
          <a:extLst>
            <a:ext uri="{91240B29-F687-4F45-9708-019B960494DF}">
              <a14:hiddenLine xmlns:a14="http://schemas.microsoft.com/office/drawing/2010/main" w="25400">
                <a:solidFill>
                  <a:srgbClr val="35302F">
                    <a:alpha val="76862"/>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117763" name="Oval 3"/>
          <p:cNvSpPr>
            <a:spLocks/>
          </p:cNvSpPr>
          <p:nvPr/>
        </p:nvSpPr>
        <p:spPr bwMode="auto">
          <a:xfrm>
            <a:off x="495300" y="6032500"/>
            <a:ext cx="2108200" cy="2108200"/>
          </a:xfrm>
          <a:prstGeom prst="ellipse">
            <a:avLst/>
          </a:prstGeom>
          <a:solidFill>
            <a:srgbClr val="5B3341">
              <a:alpha val="39999"/>
            </a:srgbClr>
          </a:solidFill>
          <a:ln>
            <a:noFill/>
          </a:ln>
          <a:extLst>
            <a:ext uri="{91240B29-F687-4F45-9708-019B960494DF}">
              <a14:hiddenLine xmlns:a14="http://schemas.microsoft.com/office/drawing/2010/main" w="25400">
                <a:solidFill>
                  <a:srgbClr val="35302F">
                    <a:alpha val="39999"/>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117764" name="Oval 4"/>
          <p:cNvSpPr>
            <a:spLocks/>
          </p:cNvSpPr>
          <p:nvPr/>
        </p:nvSpPr>
        <p:spPr bwMode="auto">
          <a:xfrm>
            <a:off x="10401300" y="6032500"/>
            <a:ext cx="2108200" cy="2108200"/>
          </a:xfrm>
          <a:prstGeom prst="ellipse">
            <a:avLst/>
          </a:prstGeom>
          <a:solidFill>
            <a:srgbClr val="5B3341">
              <a:alpha val="50195"/>
            </a:srgbClr>
          </a:solidFill>
          <a:ln>
            <a:noFill/>
          </a:ln>
          <a:extLst>
            <a:ext uri="{91240B29-F687-4F45-9708-019B960494DF}">
              <a14:hiddenLine xmlns:a14="http://schemas.microsoft.com/office/drawing/2010/main" w="25400">
                <a:solidFill>
                  <a:srgbClr val="35302F">
                    <a:alpha val="50195"/>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Tree>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09" name="Oval 1"/>
          <p:cNvSpPr>
            <a:spLocks/>
          </p:cNvSpPr>
          <p:nvPr/>
        </p:nvSpPr>
        <p:spPr bwMode="auto">
          <a:xfrm>
            <a:off x="8801100" y="-1701800"/>
            <a:ext cx="6121400" cy="6121400"/>
          </a:xfrm>
          <a:prstGeom prst="ellipse">
            <a:avLst/>
          </a:prstGeom>
          <a:solidFill>
            <a:schemeClr val="accent1">
              <a:alpha val="39999"/>
            </a:schemeClr>
          </a:solidFill>
          <a:ln>
            <a:noFill/>
          </a:ln>
          <a:extLst>
            <a:ext uri="{91240B29-F687-4F45-9708-019B960494DF}">
              <a14:hiddenLine xmlns:a14="http://schemas.microsoft.com/office/drawing/2010/main" w="25400">
                <a:solidFill>
                  <a:srgbClr val="35302F">
                    <a:alpha val="39999"/>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119810" name="Oval 2"/>
          <p:cNvSpPr>
            <a:spLocks/>
          </p:cNvSpPr>
          <p:nvPr/>
        </p:nvSpPr>
        <p:spPr bwMode="auto">
          <a:xfrm>
            <a:off x="-584200" y="6680200"/>
            <a:ext cx="3784600" cy="3429000"/>
          </a:xfrm>
          <a:prstGeom prst="ellipse">
            <a:avLst/>
          </a:prstGeom>
          <a:gradFill rotWithShape="0">
            <a:gsLst>
              <a:gs pos="0">
                <a:srgbClr val="5B3341">
                  <a:alpha val="59000"/>
                </a:srgbClr>
              </a:gs>
              <a:gs pos="100000">
                <a:srgbClr val="000000">
                  <a:alpha val="59000"/>
                </a:srgbClr>
              </a:gs>
            </a:gsLst>
            <a:lin ang="1080000" scaled="1"/>
          </a:gradFill>
          <a:ln>
            <a:noFill/>
          </a:ln>
          <a:extLst>
            <a:ext uri="{91240B29-F687-4F45-9708-019B960494DF}">
              <a14:hiddenLine xmlns:a14="http://schemas.microsoft.com/office/drawing/2010/main" w="25400">
                <a:solidFill>
                  <a:srgbClr val="35302F">
                    <a:alpha val="58823"/>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119811" name="Rectangle 3"/>
          <p:cNvSpPr>
            <a:spLocks noGrp="1" noChangeArrowheads="1"/>
          </p:cNvSpPr>
          <p:nvPr>
            <p:ph type="title"/>
          </p:nvPr>
        </p:nvSpPr>
        <p:spPr>
          <a:xfrm>
            <a:off x="762000" y="2209800"/>
            <a:ext cx="11480800" cy="4102100"/>
          </a:xfrm>
        </p:spPr>
        <p:txBody>
          <a:bodyPr/>
          <a:lstStyle/>
          <a:p>
            <a:pPr eaLnBrk="1" hangingPunct="1"/>
            <a:r>
              <a:rPr lang="en-US" altLang="en-US" smtClean="0">
                <a:solidFill>
                  <a:srgbClr val="4C2B38"/>
                </a:solidFill>
              </a:rPr>
              <a:t>Safety,</a:t>
            </a:r>
            <a:br>
              <a:rPr lang="en-US" altLang="en-US" smtClean="0">
                <a:solidFill>
                  <a:srgbClr val="4C2B38"/>
                </a:solidFill>
              </a:rPr>
            </a:br>
            <a:r>
              <a:rPr lang="en-US" altLang="en-US" smtClean="0">
                <a:solidFill>
                  <a:srgbClr val="4C2B38"/>
                </a:solidFill>
              </a:rPr>
              <a:t>Hope &amp; Willingness</a:t>
            </a:r>
          </a:p>
        </p:txBody>
      </p:sp>
    </p:spTree>
  </p:cSld>
  <p:clrMapOvr>
    <a:masterClrMapping/>
  </p:clrMapOvr>
  <p:transition spd="med">
    <p:wip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7" name="Rectangle 1"/>
          <p:cNvSpPr>
            <a:spLocks noGrp="1" noChangeArrowheads="1"/>
          </p:cNvSpPr>
          <p:nvPr>
            <p:ph type="title"/>
          </p:nvPr>
        </p:nvSpPr>
        <p:spPr>
          <a:xfrm>
            <a:off x="762000" y="3213100"/>
            <a:ext cx="11480800" cy="2540000"/>
          </a:xfrm>
        </p:spPr>
        <p:txBody>
          <a:bodyPr/>
          <a:lstStyle/>
          <a:p>
            <a:pPr eaLnBrk="1" hangingPunct="1"/>
            <a:r>
              <a:rPr lang="en-US" altLang="en-US" sz="7200" smtClean="0">
                <a:solidFill>
                  <a:srgbClr val="573140"/>
                </a:solidFill>
              </a:rPr>
              <a:t>Barriers to Convening</a:t>
            </a:r>
          </a:p>
        </p:txBody>
      </p:sp>
      <p:sp>
        <p:nvSpPr>
          <p:cNvPr id="121858" name="AutoShape 2"/>
          <p:cNvSpPr>
            <a:spLocks/>
          </p:cNvSpPr>
          <p:nvPr/>
        </p:nvSpPr>
        <p:spPr bwMode="auto">
          <a:xfrm>
            <a:off x="1651000" y="5588000"/>
            <a:ext cx="3162300" cy="3454400"/>
          </a:xfrm>
          <a:prstGeom prst="roundRect">
            <a:avLst>
              <a:gd name="adj" fmla="val 6023"/>
            </a:avLst>
          </a:prstGeom>
          <a:gradFill rotWithShape="0">
            <a:gsLst>
              <a:gs pos="0">
                <a:srgbClr val="000000"/>
              </a:gs>
              <a:gs pos="100000">
                <a:srgbClr val="59311F">
                  <a:alpha val="59998"/>
                </a:srgbClr>
              </a:gs>
            </a:gsLst>
            <a:lin ang="1920000" scaled="1"/>
          </a:gradFill>
          <a:ln w="25400">
            <a:solidFill>
              <a:srgbClr val="35302F"/>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121859" name="AutoShape 3"/>
          <p:cNvSpPr>
            <a:spLocks/>
          </p:cNvSpPr>
          <p:nvPr/>
        </p:nvSpPr>
        <p:spPr bwMode="auto">
          <a:xfrm>
            <a:off x="8788400" y="6134100"/>
            <a:ext cx="1981200" cy="2641600"/>
          </a:xfrm>
          <a:prstGeom prst="rtTriangle">
            <a:avLst/>
          </a:prstGeom>
          <a:blipFill dpi="0" rotWithShape="0">
            <a:blip r:embed="rId3"/>
            <a:srcRect/>
            <a:tile tx="0" ty="0" sx="100000" sy="100000" flip="none" algn="tl"/>
          </a:blipFill>
          <a:ln w="25400">
            <a:solidFill>
              <a:srgbClr val="35302F"/>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121860" name="AutoShape 4"/>
          <p:cNvSpPr>
            <a:spLocks/>
          </p:cNvSpPr>
          <p:nvPr/>
        </p:nvSpPr>
        <p:spPr bwMode="auto">
          <a:xfrm>
            <a:off x="6210300" y="5397500"/>
            <a:ext cx="2971800" cy="2489200"/>
          </a:xfrm>
          <a:prstGeom prst="triangle">
            <a:avLst>
              <a:gd name="adj" fmla="val 50000"/>
            </a:avLst>
          </a:prstGeom>
          <a:blipFill dpi="0" rotWithShape="0">
            <a:blip r:embed="rId3"/>
            <a:srcRect/>
            <a:tile tx="0" ty="0" sx="100000" sy="100000" flip="none" algn="tl"/>
          </a:blipFill>
          <a:ln w="25400">
            <a:solidFill>
              <a:srgbClr val="35302F"/>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121861" name="Oval 5"/>
          <p:cNvSpPr>
            <a:spLocks/>
          </p:cNvSpPr>
          <p:nvPr/>
        </p:nvSpPr>
        <p:spPr bwMode="auto">
          <a:xfrm>
            <a:off x="4673600" y="5791200"/>
            <a:ext cx="3352800" cy="3289300"/>
          </a:xfrm>
          <a:prstGeom prst="ellipse">
            <a:avLst/>
          </a:prstGeom>
          <a:gradFill rotWithShape="0">
            <a:gsLst>
              <a:gs pos="0">
                <a:srgbClr val="59311F"/>
              </a:gs>
              <a:gs pos="55186">
                <a:srgbClr val="2C180F">
                  <a:alpha val="77925"/>
                </a:srgbClr>
              </a:gs>
              <a:gs pos="100000">
                <a:srgbClr val="000000">
                  <a:alpha val="59999"/>
                </a:srgbClr>
              </a:gs>
            </a:gsLst>
            <a:lin ang="240000" scaled="1"/>
          </a:gradFill>
          <a:ln w="25400" cap="flat">
            <a:solidFill>
              <a:srgbClr val="35302F"/>
            </a:solidFill>
            <a:prstDash val="solid"/>
            <a:miter lim="800000"/>
            <a:headEnd type="none" w="med" len="med"/>
            <a:tailEnd type="none" w="med" len="med"/>
          </a:ln>
        </p:spPr>
        <p:txBody>
          <a:bodyPr lIns="0" tIns="0" rIns="0" bIns="0"/>
          <a:lstStyle/>
          <a:p>
            <a:pPr>
              <a:defRPr/>
            </a:pPr>
            <a:endParaRPr lang="en-US">
              <a:ea typeface="ヒラギノ明朝 ProN W3" charset="0"/>
            </a:endParaRPr>
          </a:p>
        </p:txBody>
      </p:sp>
      <p:sp>
        <p:nvSpPr>
          <p:cNvPr id="121864" name="AutoShape 6"/>
          <p:cNvSpPr>
            <a:spLocks/>
          </p:cNvSpPr>
          <p:nvPr/>
        </p:nvSpPr>
        <p:spPr bwMode="auto">
          <a:xfrm>
            <a:off x="2108200" y="2501900"/>
            <a:ext cx="8788400" cy="1270000"/>
          </a:xfrm>
          <a:prstGeom prst="roundRect">
            <a:avLst>
              <a:gd name="adj" fmla="val 15000"/>
            </a:avLst>
          </a:prstGeom>
          <a:gradFill rotWithShape="0">
            <a:gsLst>
              <a:gs pos="0">
                <a:srgbClr val="000000"/>
              </a:gs>
              <a:gs pos="100000">
                <a:srgbClr val="59311F">
                  <a:alpha val="59998"/>
                </a:srgbClr>
              </a:gs>
            </a:gsLst>
            <a:lin ang="5340000" scaled="1"/>
          </a:gradFill>
          <a:ln w="25400">
            <a:solidFill>
              <a:srgbClr val="35302F"/>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121865" name="AutoShape 7"/>
          <p:cNvSpPr>
            <a:spLocks/>
          </p:cNvSpPr>
          <p:nvPr/>
        </p:nvSpPr>
        <p:spPr bwMode="auto">
          <a:xfrm>
            <a:off x="9207500" y="6413500"/>
            <a:ext cx="2908300" cy="1270000"/>
          </a:xfrm>
          <a:prstGeom prst="roundRect">
            <a:avLst>
              <a:gd name="adj" fmla="val 15000"/>
            </a:avLst>
          </a:prstGeom>
          <a:gradFill rotWithShape="0">
            <a:gsLst>
              <a:gs pos="0">
                <a:srgbClr val="6F4B26"/>
              </a:gs>
              <a:gs pos="100000">
                <a:srgbClr val="000000"/>
              </a:gs>
            </a:gsLst>
            <a:lin ang="18960000" scaled="1"/>
          </a:gradFill>
          <a:ln w="25400">
            <a:solidFill>
              <a:srgbClr val="35302F"/>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Tree>
  </p:cSld>
  <p:clrMapOvr>
    <a:masterClrMapping/>
  </p:clrMapOvr>
  <p:transition spd="med">
    <p:wip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5" name="Rectangle 1"/>
          <p:cNvSpPr>
            <a:spLocks/>
          </p:cNvSpPr>
          <p:nvPr/>
        </p:nvSpPr>
        <p:spPr bwMode="auto">
          <a:xfrm>
            <a:off x="3602038" y="6756400"/>
            <a:ext cx="2247900" cy="2133600"/>
          </a:xfrm>
          <a:prstGeom prst="rect">
            <a:avLst/>
          </a:prstGeom>
          <a:solidFill>
            <a:schemeClr val="accent1">
              <a:alpha val="29803"/>
            </a:schemeClr>
          </a:solidFill>
          <a:ln>
            <a:noFill/>
          </a:ln>
          <a:extLst>
            <a:ext uri="{91240B29-F687-4F45-9708-019B960494DF}">
              <a14:hiddenLine xmlns:a14="http://schemas.microsoft.com/office/drawing/2010/main" w="25400">
                <a:solidFill>
                  <a:srgbClr val="35302F">
                    <a:alpha val="29803"/>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123906" name="Rectangle 2"/>
          <p:cNvSpPr>
            <a:spLocks/>
          </p:cNvSpPr>
          <p:nvPr/>
        </p:nvSpPr>
        <p:spPr bwMode="auto">
          <a:xfrm>
            <a:off x="10079038" y="2476500"/>
            <a:ext cx="2247900" cy="6400800"/>
          </a:xfrm>
          <a:prstGeom prst="rect">
            <a:avLst/>
          </a:prstGeom>
          <a:solidFill>
            <a:schemeClr val="accent1">
              <a:alpha val="59999"/>
            </a:schemeClr>
          </a:solidFill>
          <a:ln>
            <a:noFill/>
          </a:ln>
          <a:extLst>
            <a:ext uri="{91240B29-F687-4F45-9708-019B960494DF}">
              <a14:hiddenLine xmlns:a14="http://schemas.microsoft.com/office/drawing/2010/main" w="25400">
                <a:solidFill>
                  <a:srgbClr val="35302F">
                    <a:alpha val="59999"/>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123907" name="Rectangle 3"/>
          <p:cNvSpPr>
            <a:spLocks/>
          </p:cNvSpPr>
          <p:nvPr/>
        </p:nvSpPr>
        <p:spPr bwMode="auto">
          <a:xfrm>
            <a:off x="681038" y="4622800"/>
            <a:ext cx="2247900" cy="4267200"/>
          </a:xfrm>
          <a:prstGeom prst="rect">
            <a:avLst/>
          </a:prstGeom>
          <a:solidFill>
            <a:schemeClr val="accent1">
              <a:alpha val="29803"/>
            </a:schemeClr>
          </a:solidFill>
          <a:ln>
            <a:noFill/>
          </a:ln>
          <a:extLst>
            <a:ext uri="{91240B29-F687-4F45-9708-019B960494DF}">
              <a14:hiddenLine xmlns:a14="http://schemas.microsoft.com/office/drawing/2010/main" w="25400">
                <a:solidFill>
                  <a:srgbClr val="35302F">
                    <a:alpha val="29803"/>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123908" name="Rectangle 4"/>
          <p:cNvSpPr>
            <a:spLocks noGrp="1" noChangeArrowheads="1"/>
          </p:cNvSpPr>
          <p:nvPr>
            <p:ph type="title"/>
          </p:nvPr>
        </p:nvSpPr>
        <p:spPr>
          <a:xfrm>
            <a:off x="-114300" y="1841500"/>
            <a:ext cx="11480800" cy="2870200"/>
          </a:xfrm>
        </p:spPr>
        <p:txBody>
          <a:bodyPr/>
          <a:lstStyle/>
          <a:p>
            <a:pPr eaLnBrk="1" hangingPunct="1"/>
            <a:r>
              <a:rPr lang="en-US" altLang="en-US" sz="10000" smtClean="0">
                <a:solidFill>
                  <a:srgbClr val="573140"/>
                </a:solidFill>
              </a:rPr>
              <a:t>Expectations</a:t>
            </a:r>
          </a:p>
        </p:txBody>
      </p:sp>
      <p:sp>
        <p:nvSpPr>
          <p:cNvPr id="123909" name="Rectangle 5"/>
          <p:cNvSpPr>
            <a:spLocks/>
          </p:cNvSpPr>
          <p:nvPr/>
        </p:nvSpPr>
        <p:spPr bwMode="auto">
          <a:xfrm>
            <a:off x="3906838" y="946150"/>
            <a:ext cx="3440112"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nchor="ctr">
            <a:spAutoFit/>
          </a:bodyP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r>
              <a:rPr lang="en-US" altLang="en-US" sz="9600">
                <a:solidFill>
                  <a:srgbClr val="573140"/>
                </a:solidFill>
                <a:latin typeface="Palatino" charset="0"/>
                <a:ea typeface="MS PGothic" pitchFamily="34" charset="-128"/>
                <a:sym typeface="Palatino" charset="0"/>
              </a:rPr>
              <a:t>Failed</a:t>
            </a:r>
          </a:p>
        </p:txBody>
      </p:sp>
      <p:sp>
        <p:nvSpPr>
          <p:cNvPr id="123910" name="Rectangle 6"/>
          <p:cNvSpPr>
            <a:spLocks/>
          </p:cNvSpPr>
          <p:nvPr/>
        </p:nvSpPr>
        <p:spPr bwMode="auto">
          <a:xfrm>
            <a:off x="4291013" y="5073650"/>
            <a:ext cx="3816350" cy="118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nchor="ctr">
            <a:spAutoFit/>
          </a:bodyP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r>
              <a:rPr lang="en-US" altLang="en-US" sz="6400">
                <a:solidFill>
                  <a:srgbClr val="573140"/>
                </a:solidFill>
                <a:latin typeface="Palatino Bold" charset="0"/>
                <a:ea typeface="MS PGothic" pitchFamily="34" charset="-128"/>
                <a:sym typeface="Palatino Bold" charset="0"/>
              </a:rPr>
              <a:t>Unstated?</a:t>
            </a:r>
          </a:p>
        </p:txBody>
      </p:sp>
    </p:spTree>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3" name="Rectangle 1"/>
          <p:cNvSpPr>
            <a:spLocks noGrp="1" noChangeArrowheads="1"/>
          </p:cNvSpPr>
          <p:nvPr>
            <p:ph type="title"/>
          </p:nvPr>
        </p:nvSpPr>
        <p:spPr>
          <a:xfrm>
            <a:off x="762000" y="139700"/>
            <a:ext cx="11480800" cy="8305800"/>
          </a:xfrm>
        </p:spPr>
        <p:txBody>
          <a:bodyPr/>
          <a:lstStyle/>
          <a:p>
            <a:pPr eaLnBrk="1" hangingPunct="1"/>
            <a:r>
              <a:rPr lang="en-US" altLang="en-US" sz="7200" smtClean="0">
                <a:solidFill>
                  <a:srgbClr val="573140"/>
                </a:solidFill>
              </a:rPr>
              <a:t>Need to</a:t>
            </a:r>
            <a:br>
              <a:rPr lang="en-US" altLang="en-US" sz="7200" smtClean="0">
                <a:solidFill>
                  <a:srgbClr val="573140"/>
                </a:solidFill>
              </a:rPr>
            </a:br>
            <a:r>
              <a:rPr lang="en-US" altLang="en-US" sz="7200" smtClean="0">
                <a:solidFill>
                  <a:srgbClr val="573140"/>
                </a:solidFill>
              </a:rPr>
              <a:t> </a:t>
            </a:r>
            <a:r>
              <a:rPr lang="en-US" altLang="en-US" smtClean="0">
                <a:solidFill>
                  <a:srgbClr val="573140"/>
                </a:solidFill>
                <a:latin typeface="Palatino Bold Italic" charset="0"/>
                <a:sym typeface="Palatino Bold Italic" charset="0"/>
              </a:rPr>
              <a:t>Be Right</a:t>
            </a:r>
            <a:r>
              <a:rPr lang="en-US" altLang="en-US" smtClean="0">
                <a:solidFill>
                  <a:srgbClr val="573140"/>
                </a:solidFill>
                <a:latin typeface="Palatino Bold Italic" charset="0"/>
                <a:ea typeface="ヒラギノ明朝 ProN W6" charset="-128"/>
                <a:sym typeface="Palatino Bold Italic" charset="0"/>
              </a:rPr>
              <a:t/>
            </a:r>
            <a:br>
              <a:rPr lang="en-US" altLang="en-US" smtClean="0">
                <a:solidFill>
                  <a:srgbClr val="573140"/>
                </a:solidFill>
                <a:latin typeface="Palatino Bold Italic" charset="0"/>
                <a:ea typeface="ヒラギノ明朝 ProN W6" charset="-128"/>
                <a:sym typeface="Palatino Bold Italic" charset="0"/>
              </a:rPr>
            </a:br>
            <a:r>
              <a:rPr lang="en-US" altLang="en-US" sz="6400" smtClean="0">
                <a:solidFill>
                  <a:srgbClr val="573140"/>
                </a:solidFill>
              </a:rPr>
              <a:t/>
            </a:r>
            <a:br>
              <a:rPr lang="en-US" altLang="en-US" sz="6400" smtClean="0">
                <a:solidFill>
                  <a:srgbClr val="573140"/>
                </a:solidFill>
              </a:rPr>
            </a:br>
            <a:r>
              <a:rPr lang="en-US" altLang="en-US" sz="6400" smtClean="0">
                <a:solidFill>
                  <a:srgbClr val="573140"/>
                </a:solidFill>
              </a:rPr>
              <a:t/>
            </a:r>
            <a:br>
              <a:rPr lang="en-US" altLang="en-US" sz="6400" smtClean="0">
                <a:solidFill>
                  <a:srgbClr val="573140"/>
                </a:solidFill>
              </a:rPr>
            </a:br>
            <a:r>
              <a:rPr lang="en-US" altLang="en-US" sz="2400" smtClean="0">
                <a:solidFill>
                  <a:srgbClr val="573140"/>
                </a:solidFill>
              </a:rPr>
              <a:t/>
            </a:r>
            <a:br>
              <a:rPr lang="en-US" altLang="en-US" sz="2400" smtClean="0">
                <a:solidFill>
                  <a:srgbClr val="573140"/>
                </a:solidFill>
              </a:rPr>
            </a:br>
            <a:r>
              <a:rPr lang="en-US" altLang="en-US" sz="7200" smtClean="0">
                <a:solidFill>
                  <a:srgbClr val="573140"/>
                </a:solidFill>
              </a:rPr>
              <a:t>Being Made</a:t>
            </a:r>
            <a:br>
              <a:rPr lang="en-US" altLang="en-US" sz="7200" smtClean="0">
                <a:solidFill>
                  <a:srgbClr val="573140"/>
                </a:solidFill>
              </a:rPr>
            </a:br>
            <a:r>
              <a:rPr lang="en-US" altLang="en-US" sz="7200" smtClean="0">
                <a:solidFill>
                  <a:srgbClr val="573140"/>
                </a:solidFill>
              </a:rPr>
              <a:t> </a:t>
            </a:r>
            <a:r>
              <a:rPr lang="en-US" altLang="en-US" smtClean="0">
                <a:solidFill>
                  <a:srgbClr val="573140"/>
                </a:solidFill>
                <a:latin typeface="Palatino Bold Italic" charset="0"/>
                <a:sym typeface="Palatino Bold Italic" charset="0"/>
              </a:rPr>
              <a:t>Wrong</a:t>
            </a:r>
            <a:endParaRPr lang="en-US" altLang="en-US" smtClean="0">
              <a:solidFill>
                <a:srgbClr val="573140"/>
              </a:solidFill>
              <a:latin typeface="Palatino Bold Italic" charset="0"/>
              <a:ea typeface="ヒラギノ明朝 ProN W6" charset="-128"/>
              <a:sym typeface="Palatino Bold Italic" charset="0"/>
            </a:endParaRPr>
          </a:p>
        </p:txBody>
      </p:sp>
      <p:sp>
        <p:nvSpPr>
          <p:cNvPr id="125954" name="AutoShape 2"/>
          <p:cNvSpPr>
            <a:spLocks/>
          </p:cNvSpPr>
          <p:nvPr/>
        </p:nvSpPr>
        <p:spPr bwMode="auto">
          <a:xfrm rot="-5400000">
            <a:off x="5537200" y="3706813"/>
            <a:ext cx="1930400" cy="1155700"/>
          </a:xfrm>
          <a:prstGeom prst="leftRightArrow">
            <a:avLst>
              <a:gd name="adj1" fmla="val 16833"/>
              <a:gd name="adj2" fmla="val 30136"/>
            </a:avLst>
          </a:prstGeom>
          <a:blipFill dpi="0" rotWithShape="0">
            <a:blip r:embed="rId3"/>
            <a:srcRect/>
            <a:tile tx="0" ty="0" sx="100000" sy="100000" flip="none" algn="tl"/>
          </a:blipFill>
          <a:ln w="25400">
            <a:solidFill>
              <a:srgbClr val="35302F"/>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Tree>
  </p:cSld>
  <p:clrMapOvr>
    <a:masterClrMapping/>
  </p:clrMapOvr>
  <p:transition spd="med">
    <p:wip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1" name="Rectangle 1"/>
          <p:cNvSpPr>
            <a:spLocks/>
          </p:cNvSpPr>
          <p:nvPr/>
        </p:nvSpPr>
        <p:spPr bwMode="auto">
          <a:xfrm rot="-600000">
            <a:off x="-28575" y="165100"/>
            <a:ext cx="2246313" cy="3848100"/>
          </a:xfrm>
          <a:prstGeom prst="rect">
            <a:avLst/>
          </a:prstGeom>
          <a:solidFill>
            <a:schemeClr val="accent1">
              <a:alpha val="39999"/>
            </a:schemeClr>
          </a:solidFill>
          <a:ln>
            <a:noFill/>
          </a:ln>
          <a:extLst>
            <a:ext uri="{91240B29-F687-4F45-9708-019B960494DF}">
              <a14:hiddenLine xmlns:a14="http://schemas.microsoft.com/office/drawing/2010/main" w="25400">
                <a:solidFill>
                  <a:srgbClr val="35302F">
                    <a:alpha val="39999"/>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128002" name="Rectangle 2"/>
          <p:cNvSpPr>
            <a:spLocks/>
          </p:cNvSpPr>
          <p:nvPr/>
        </p:nvSpPr>
        <p:spPr bwMode="auto">
          <a:xfrm>
            <a:off x="1544638" y="698500"/>
            <a:ext cx="2247900" cy="3848100"/>
          </a:xfrm>
          <a:prstGeom prst="rect">
            <a:avLst/>
          </a:prstGeom>
          <a:solidFill>
            <a:schemeClr val="accent1">
              <a:alpha val="29803"/>
            </a:schemeClr>
          </a:solidFill>
          <a:ln>
            <a:noFill/>
          </a:ln>
          <a:extLst>
            <a:ext uri="{91240B29-F687-4F45-9708-019B960494DF}">
              <a14:hiddenLine xmlns:a14="http://schemas.microsoft.com/office/drawing/2010/main" w="25400">
                <a:solidFill>
                  <a:srgbClr val="35302F">
                    <a:alpha val="29803"/>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128003" name="Rectangle 3"/>
          <p:cNvSpPr>
            <a:spLocks/>
          </p:cNvSpPr>
          <p:nvPr/>
        </p:nvSpPr>
        <p:spPr bwMode="auto">
          <a:xfrm rot="-1080000">
            <a:off x="4262438" y="508000"/>
            <a:ext cx="2247900" cy="3848100"/>
          </a:xfrm>
          <a:prstGeom prst="rect">
            <a:avLst/>
          </a:prstGeom>
          <a:solidFill>
            <a:schemeClr val="accent1">
              <a:alpha val="20000"/>
            </a:schemeClr>
          </a:solidFill>
          <a:ln>
            <a:noFill/>
          </a:ln>
          <a:extLst>
            <a:ext uri="{91240B29-F687-4F45-9708-019B960494DF}">
              <a14:hiddenLine xmlns:a14="http://schemas.microsoft.com/office/drawing/2010/main" w="25400">
                <a:solidFill>
                  <a:srgbClr val="35302F">
                    <a:alpha val="20000"/>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128004" name="Rectangle 4"/>
          <p:cNvSpPr>
            <a:spLocks noGrp="1" noChangeArrowheads="1"/>
          </p:cNvSpPr>
          <p:nvPr>
            <p:ph type="title"/>
          </p:nvPr>
        </p:nvSpPr>
        <p:spPr>
          <a:xfrm>
            <a:off x="762000" y="4013200"/>
            <a:ext cx="11480800" cy="3937000"/>
          </a:xfrm>
        </p:spPr>
        <p:txBody>
          <a:bodyPr/>
          <a:lstStyle/>
          <a:p>
            <a:pPr eaLnBrk="1" hangingPunct="1"/>
            <a:r>
              <a:rPr lang="en-US" altLang="en-US" smtClean="0">
                <a:solidFill>
                  <a:srgbClr val="573140"/>
                </a:solidFill>
              </a:rPr>
              <a:t>Emotions Color </a:t>
            </a:r>
            <a:br>
              <a:rPr lang="en-US" altLang="en-US" smtClean="0">
                <a:solidFill>
                  <a:srgbClr val="573140"/>
                </a:solidFill>
              </a:rPr>
            </a:br>
            <a:r>
              <a:rPr lang="en-US" altLang="en-US" smtClean="0">
                <a:solidFill>
                  <a:srgbClr val="573140"/>
                </a:solidFill>
              </a:rPr>
              <a:t>Story &amp; Perceptions</a:t>
            </a:r>
          </a:p>
        </p:txBody>
      </p:sp>
    </p:spTree>
  </p:cSld>
  <p:clrMapOvr>
    <a:masterClrMapping/>
  </p:clrMapOv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49" name="Rectangle 1"/>
          <p:cNvSpPr>
            <a:spLocks noGrp="1" noChangeArrowheads="1"/>
          </p:cNvSpPr>
          <p:nvPr>
            <p:ph type="title"/>
          </p:nvPr>
        </p:nvSpPr>
        <p:spPr>
          <a:xfrm>
            <a:off x="762000" y="4191000"/>
            <a:ext cx="11480800" cy="3429000"/>
          </a:xfrm>
        </p:spPr>
        <p:txBody>
          <a:bodyPr/>
          <a:lstStyle/>
          <a:p>
            <a:pPr eaLnBrk="1" hangingPunct="1">
              <a:defRPr/>
            </a:pPr>
            <a:r>
              <a:rPr lang="en-US" smtClean="0">
                <a:solidFill>
                  <a:srgbClr val="573140"/>
                </a:solidFill>
                <a:latin typeface="Palatino Bold" charset="0"/>
                <a:cs typeface="Palatino Bold" charset="0"/>
                <a:sym typeface="Palatino Bold" charset="0"/>
              </a:rPr>
              <a:t>Destructive Emotions</a:t>
            </a:r>
            <a:endParaRPr lang="en-US" smtClean="0">
              <a:solidFill>
                <a:srgbClr val="573140"/>
              </a:solidFill>
              <a:latin typeface="Palatino Bold" charset="0"/>
              <a:ea typeface="ヒラギノ明朝 ProN W6" charset="0"/>
              <a:cs typeface="ヒラギノ明朝 ProN W6" charset="0"/>
              <a:sym typeface="Palatino Bold" charset="0"/>
            </a:endParaRPr>
          </a:p>
        </p:txBody>
      </p:sp>
      <p:sp>
        <p:nvSpPr>
          <p:cNvPr id="130050" name="AutoShape 2"/>
          <p:cNvSpPr>
            <a:spLocks/>
          </p:cNvSpPr>
          <p:nvPr/>
        </p:nvSpPr>
        <p:spPr bwMode="auto">
          <a:xfrm>
            <a:off x="-3568700" y="800100"/>
            <a:ext cx="12001500" cy="3111500"/>
          </a:xfrm>
          <a:prstGeom prst="rightArrow">
            <a:avLst>
              <a:gd name="adj1" fmla="val 54898"/>
              <a:gd name="adj2" fmla="val 49857"/>
            </a:avLst>
          </a:prstGeom>
          <a:solidFill>
            <a:schemeClr val="accent1">
              <a:alpha val="49019"/>
            </a:schemeClr>
          </a:solidFill>
          <a:ln>
            <a:noFill/>
          </a:ln>
          <a:extLst>
            <a:ext uri="{91240B29-F687-4F45-9708-019B960494DF}">
              <a14:hiddenLine xmlns:a14="http://schemas.microsoft.com/office/drawing/2010/main" w="25400">
                <a:solidFill>
                  <a:srgbClr val="35302F">
                    <a:alpha val="49019"/>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130051" name="AutoShape 3"/>
          <p:cNvSpPr>
            <a:spLocks/>
          </p:cNvSpPr>
          <p:nvPr/>
        </p:nvSpPr>
        <p:spPr bwMode="auto">
          <a:xfrm rot="10800000">
            <a:off x="9017000" y="1270000"/>
            <a:ext cx="8382000" cy="2171700"/>
          </a:xfrm>
          <a:prstGeom prst="rightArrow">
            <a:avLst>
              <a:gd name="adj1" fmla="val 51111"/>
              <a:gd name="adj2" fmla="val 59342"/>
            </a:avLst>
          </a:prstGeom>
          <a:solidFill>
            <a:schemeClr val="accent1">
              <a:alpha val="29803"/>
            </a:schemeClr>
          </a:solidFill>
          <a:ln>
            <a:noFill/>
          </a:ln>
          <a:extLst>
            <a:ext uri="{91240B29-F687-4F45-9708-019B960494DF}">
              <a14:hiddenLine xmlns:a14="http://schemas.microsoft.com/office/drawing/2010/main" w="25400">
                <a:solidFill>
                  <a:srgbClr val="35302F">
                    <a:alpha val="29803"/>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130052" name="AutoShape 4"/>
          <p:cNvSpPr>
            <a:spLocks/>
          </p:cNvSpPr>
          <p:nvPr/>
        </p:nvSpPr>
        <p:spPr bwMode="auto">
          <a:xfrm>
            <a:off x="6591300" y="165100"/>
            <a:ext cx="4381500" cy="4381500"/>
          </a:xfrm>
          <a:custGeom>
            <a:avLst/>
            <a:gdLst>
              <a:gd name="T0" fmla="*/ 11356 w 22712"/>
              <a:gd name="T1" fmla="*/ 0 h 21600"/>
              <a:gd name="T2" fmla="*/ 11707 w 22712"/>
              <a:gd name="T3" fmla="*/ 9773 h 21600"/>
              <a:gd name="T4" fmla="*/ 18031 w 22712"/>
              <a:gd name="T5" fmla="*/ 2063 h 21600"/>
              <a:gd name="T6" fmla="*/ 12275 w 22712"/>
              <a:gd name="T7" fmla="*/ 10165 h 21600"/>
              <a:gd name="T8" fmla="*/ 22156 w 22712"/>
              <a:gd name="T9" fmla="*/ 7463 h 21600"/>
              <a:gd name="T10" fmla="*/ 12492 w 22712"/>
              <a:gd name="T11" fmla="*/ 10800 h 21600"/>
              <a:gd name="T12" fmla="*/ 22156 w 22712"/>
              <a:gd name="T13" fmla="*/ 14137 h 21600"/>
              <a:gd name="T14" fmla="*/ 12275 w 22712"/>
              <a:gd name="T15" fmla="*/ 11435 h 21600"/>
              <a:gd name="T16" fmla="*/ 18031 w 22712"/>
              <a:gd name="T17" fmla="*/ 19537 h 21600"/>
              <a:gd name="T18" fmla="*/ 11707 w 22712"/>
              <a:gd name="T19" fmla="*/ 11827 h 21600"/>
              <a:gd name="T20" fmla="*/ 11356 w 22712"/>
              <a:gd name="T21" fmla="*/ 21600 h 21600"/>
              <a:gd name="T22" fmla="*/ 11005 w 22712"/>
              <a:gd name="T23" fmla="*/ 11827 h 21600"/>
              <a:gd name="T24" fmla="*/ 4681 w 22712"/>
              <a:gd name="T25" fmla="*/ 19537 h 21600"/>
              <a:gd name="T26" fmla="*/ 10437 w 22712"/>
              <a:gd name="T27" fmla="*/ 11435 h 21600"/>
              <a:gd name="T28" fmla="*/ 556 w 22712"/>
              <a:gd name="T29" fmla="*/ 14137 h 21600"/>
              <a:gd name="T30" fmla="*/ 10220 w 22712"/>
              <a:gd name="T31" fmla="*/ 10800 h 21600"/>
              <a:gd name="T32" fmla="*/ 556 w 22712"/>
              <a:gd name="T33" fmla="*/ 7463 h 21600"/>
              <a:gd name="T34" fmla="*/ 10437 w 22712"/>
              <a:gd name="T35" fmla="*/ 10165 h 21600"/>
              <a:gd name="T36" fmla="*/ 4681 w 22712"/>
              <a:gd name="T37" fmla="*/ 2063 h 21600"/>
              <a:gd name="T38" fmla="*/ 11005 w 22712"/>
              <a:gd name="T39" fmla="*/ 9773 h 21600"/>
              <a:gd name="T40" fmla="*/ 11356 w 22712"/>
              <a:gd name="T41" fmla="*/ 0 h 21600"/>
              <a:gd name="T42" fmla="*/ 11356 w 22712"/>
              <a:gd name="T43" fmla="*/ 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2712" h="21600">
                <a:moveTo>
                  <a:pt x="11356" y="0"/>
                </a:moveTo>
                <a:lnTo>
                  <a:pt x="11707" y="9773"/>
                </a:lnTo>
                <a:lnTo>
                  <a:pt x="18031" y="2063"/>
                </a:lnTo>
                <a:lnTo>
                  <a:pt x="12275" y="10165"/>
                </a:lnTo>
                <a:lnTo>
                  <a:pt x="22156" y="7463"/>
                </a:lnTo>
                <a:lnTo>
                  <a:pt x="12492" y="10800"/>
                </a:lnTo>
                <a:lnTo>
                  <a:pt x="22156" y="14137"/>
                </a:lnTo>
                <a:lnTo>
                  <a:pt x="12275" y="11435"/>
                </a:lnTo>
                <a:lnTo>
                  <a:pt x="18031" y="19537"/>
                </a:lnTo>
                <a:lnTo>
                  <a:pt x="11707" y="11827"/>
                </a:lnTo>
                <a:lnTo>
                  <a:pt x="11356" y="21600"/>
                </a:lnTo>
                <a:lnTo>
                  <a:pt x="11005" y="11827"/>
                </a:lnTo>
                <a:lnTo>
                  <a:pt x="4681" y="19537"/>
                </a:lnTo>
                <a:lnTo>
                  <a:pt x="10437" y="11435"/>
                </a:lnTo>
                <a:lnTo>
                  <a:pt x="556" y="14137"/>
                </a:lnTo>
                <a:lnTo>
                  <a:pt x="10220" y="10800"/>
                </a:lnTo>
                <a:lnTo>
                  <a:pt x="556" y="7463"/>
                </a:lnTo>
                <a:lnTo>
                  <a:pt x="10437" y="10165"/>
                </a:lnTo>
                <a:lnTo>
                  <a:pt x="4681" y="2063"/>
                </a:lnTo>
                <a:lnTo>
                  <a:pt x="11005" y="9773"/>
                </a:lnTo>
                <a:lnTo>
                  <a:pt x="11356" y="0"/>
                </a:lnTo>
                <a:close/>
                <a:moveTo>
                  <a:pt x="11356" y="0"/>
                </a:moveTo>
              </a:path>
            </a:pathLst>
          </a:custGeom>
          <a:solidFill>
            <a:srgbClr val="5B3341">
              <a:alpha val="59999"/>
            </a:srgbClr>
          </a:solidFill>
          <a:ln>
            <a:noFill/>
          </a:ln>
          <a:extLst>
            <a:ext uri="{91240B29-F687-4F45-9708-019B960494DF}">
              <a14:hiddenLine xmlns:a14="http://schemas.microsoft.com/office/drawing/2010/main" w="25400" cap="flat">
                <a:solidFill>
                  <a:srgbClr val="35302F">
                    <a:alpha val="59999"/>
                  </a:srgbClr>
                </a:solidFill>
                <a:miter lim="800000"/>
                <a:headEnd type="none" w="med" len="med"/>
                <a:tailEnd type="none" w="med" len="med"/>
              </a14:hiddenLine>
            </a:ext>
          </a:extLst>
        </p:spPr>
        <p:txBody>
          <a:bodyPr lIns="0" tIns="0" rIns="0" bIns="0"/>
          <a:lstStyle/>
          <a:p>
            <a:endParaRPr lang="en-US"/>
          </a:p>
        </p:txBody>
      </p:sp>
    </p:spTree>
  </p:cSld>
  <p:clrMapOvr>
    <a:masterClrMapping/>
  </p:clrMapOvr>
  <p:transition spd="med">
    <p:wipe/>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7" name="Rectangle 1"/>
          <p:cNvSpPr>
            <a:spLocks noGrp="1" noChangeArrowheads="1"/>
          </p:cNvSpPr>
          <p:nvPr>
            <p:ph type="title"/>
          </p:nvPr>
        </p:nvSpPr>
        <p:spPr>
          <a:xfrm>
            <a:off x="762000" y="1917700"/>
            <a:ext cx="11480800" cy="2540000"/>
          </a:xfrm>
        </p:spPr>
        <p:txBody>
          <a:bodyPr/>
          <a:lstStyle/>
          <a:p>
            <a:pPr eaLnBrk="1" hangingPunct="1"/>
            <a:r>
              <a:rPr lang="en-US" altLang="en-US" smtClean="0">
                <a:solidFill>
                  <a:srgbClr val="573140"/>
                </a:solidFill>
              </a:rPr>
              <a:t>Faulty Perceptions</a:t>
            </a:r>
          </a:p>
        </p:txBody>
      </p:sp>
      <p:sp>
        <p:nvSpPr>
          <p:cNvPr id="132098" name="Oval 2"/>
          <p:cNvSpPr>
            <a:spLocks/>
          </p:cNvSpPr>
          <p:nvPr/>
        </p:nvSpPr>
        <p:spPr bwMode="auto">
          <a:xfrm>
            <a:off x="5359400" y="5219700"/>
            <a:ext cx="2286000" cy="2286000"/>
          </a:xfrm>
          <a:prstGeom prst="ellipse">
            <a:avLst/>
          </a:prstGeom>
          <a:blipFill dpi="0" rotWithShape="0">
            <a:blip r:embed="rId3">
              <a:alphaModFix amt="43000"/>
            </a:blip>
            <a:srcRect/>
            <a:tile tx="0" ty="0" sx="100000" sy="100000" flip="none" algn="tl"/>
          </a:blipFill>
          <a:ln w="25400">
            <a:solidFill>
              <a:srgbClr val="35302F">
                <a:alpha val="43137"/>
              </a:srgbClr>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132099" name="Oval 3"/>
          <p:cNvSpPr>
            <a:spLocks/>
          </p:cNvSpPr>
          <p:nvPr/>
        </p:nvSpPr>
        <p:spPr bwMode="auto">
          <a:xfrm>
            <a:off x="5994400" y="5854700"/>
            <a:ext cx="1016000" cy="1016000"/>
          </a:xfrm>
          <a:prstGeom prst="ellipse">
            <a:avLst/>
          </a:prstGeom>
          <a:blipFill dpi="0" rotWithShape="0">
            <a:blip r:embed="rId3"/>
            <a:srcRect/>
            <a:tile tx="0" ty="0" sx="100000" sy="100000" flip="none" algn="tl"/>
          </a:blipFill>
          <a:ln w="25400">
            <a:solidFill>
              <a:srgbClr val="35302F"/>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132100" name="AutoShape 4"/>
          <p:cNvSpPr>
            <a:spLocks/>
          </p:cNvSpPr>
          <p:nvPr/>
        </p:nvSpPr>
        <p:spPr bwMode="auto">
          <a:xfrm>
            <a:off x="4191000" y="3797300"/>
            <a:ext cx="4622800" cy="5118100"/>
          </a:xfrm>
          <a:custGeom>
            <a:avLst/>
            <a:gdLst>
              <a:gd name="T0" fmla="*/ 11356 w 22712"/>
              <a:gd name="T1" fmla="*/ 0 h 21600"/>
              <a:gd name="T2" fmla="*/ 13111 w 22712"/>
              <a:gd name="T3" fmla="*/ 5664 h 21600"/>
              <a:gd name="T4" fmla="*/ 18031 w 22712"/>
              <a:gd name="T5" fmla="*/ 2063 h 21600"/>
              <a:gd name="T6" fmla="*/ 15950 w 22712"/>
              <a:gd name="T7" fmla="*/ 7626 h 21600"/>
              <a:gd name="T8" fmla="*/ 22156 w 22712"/>
              <a:gd name="T9" fmla="*/ 7463 h 21600"/>
              <a:gd name="T10" fmla="*/ 17034 w 22712"/>
              <a:gd name="T11" fmla="*/ 10800 h 21600"/>
              <a:gd name="T12" fmla="*/ 22156 w 22712"/>
              <a:gd name="T13" fmla="*/ 14137 h 21600"/>
              <a:gd name="T14" fmla="*/ 15950 w 22712"/>
              <a:gd name="T15" fmla="*/ 13974 h 21600"/>
              <a:gd name="T16" fmla="*/ 18031 w 22712"/>
              <a:gd name="T17" fmla="*/ 19537 h 21600"/>
              <a:gd name="T18" fmla="*/ 13111 w 22712"/>
              <a:gd name="T19" fmla="*/ 15936 h 21600"/>
              <a:gd name="T20" fmla="*/ 11356 w 22712"/>
              <a:gd name="T21" fmla="*/ 21600 h 21600"/>
              <a:gd name="T22" fmla="*/ 9601 w 22712"/>
              <a:gd name="T23" fmla="*/ 15936 h 21600"/>
              <a:gd name="T24" fmla="*/ 4681 w 22712"/>
              <a:gd name="T25" fmla="*/ 19537 h 21600"/>
              <a:gd name="T26" fmla="*/ 6762 w 22712"/>
              <a:gd name="T27" fmla="*/ 13974 h 21600"/>
              <a:gd name="T28" fmla="*/ 556 w 22712"/>
              <a:gd name="T29" fmla="*/ 14137 h 21600"/>
              <a:gd name="T30" fmla="*/ 5678 w 22712"/>
              <a:gd name="T31" fmla="*/ 10800 h 21600"/>
              <a:gd name="T32" fmla="*/ 556 w 22712"/>
              <a:gd name="T33" fmla="*/ 7463 h 21600"/>
              <a:gd name="T34" fmla="*/ 6762 w 22712"/>
              <a:gd name="T35" fmla="*/ 7626 h 21600"/>
              <a:gd name="T36" fmla="*/ 4681 w 22712"/>
              <a:gd name="T37" fmla="*/ 2063 h 21600"/>
              <a:gd name="T38" fmla="*/ 9601 w 22712"/>
              <a:gd name="T39" fmla="*/ 5664 h 21600"/>
              <a:gd name="T40" fmla="*/ 11356 w 22712"/>
              <a:gd name="T41" fmla="*/ 0 h 21600"/>
              <a:gd name="T42" fmla="*/ 11356 w 22712"/>
              <a:gd name="T43" fmla="*/ 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2712" h="21600">
                <a:moveTo>
                  <a:pt x="11356" y="0"/>
                </a:moveTo>
                <a:lnTo>
                  <a:pt x="13111" y="5664"/>
                </a:lnTo>
                <a:lnTo>
                  <a:pt x="18031" y="2063"/>
                </a:lnTo>
                <a:lnTo>
                  <a:pt x="15950" y="7626"/>
                </a:lnTo>
                <a:lnTo>
                  <a:pt x="22156" y="7463"/>
                </a:lnTo>
                <a:lnTo>
                  <a:pt x="17034" y="10800"/>
                </a:lnTo>
                <a:lnTo>
                  <a:pt x="22156" y="14137"/>
                </a:lnTo>
                <a:lnTo>
                  <a:pt x="15950" y="13974"/>
                </a:lnTo>
                <a:lnTo>
                  <a:pt x="18031" y="19537"/>
                </a:lnTo>
                <a:lnTo>
                  <a:pt x="13111" y="15936"/>
                </a:lnTo>
                <a:lnTo>
                  <a:pt x="11356" y="21600"/>
                </a:lnTo>
                <a:lnTo>
                  <a:pt x="9601" y="15936"/>
                </a:lnTo>
                <a:lnTo>
                  <a:pt x="4681" y="19537"/>
                </a:lnTo>
                <a:lnTo>
                  <a:pt x="6762" y="13974"/>
                </a:lnTo>
                <a:lnTo>
                  <a:pt x="556" y="14137"/>
                </a:lnTo>
                <a:lnTo>
                  <a:pt x="5678" y="10800"/>
                </a:lnTo>
                <a:lnTo>
                  <a:pt x="556" y="7463"/>
                </a:lnTo>
                <a:lnTo>
                  <a:pt x="6762" y="7626"/>
                </a:lnTo>
                <a:lnTo>
                  <a:pt x="4681" y="2063"/>
                </a:lnTo>
                <a:lnTo>
                  <a:pt x="9601" y="5664"/>
                </a:lnTo>
                <a:lnTo>
                  <a:pt x="11356" y="0"/>
                </a:lnTo>
                <a:close/>
                <a:moveTo>
                  <a:pt x="11356" y="0"/>
                </a:moveTo>
              </a:path>
            </a:pathLst>
          </a:custGeom>
          <a:blipFill dpi="0" rotWithShape="0">
            <a:blip r:embed="rId3">
              <a:alphaModFix amt="11000"/>
            </a:blip>
            <a:srcRect/>
            <a:tile tx="0" ty="0" sx="100000" sy="100000" flip="none" algn="tl"/>
          </a:blipFill>
          <a:ln w="25400" cap="flat">
            <a:solidFill>
              <a:srgbClr val="35302F">
                <a:alpha val="10980"/>
              </a:srgbClr>
            </a:solidFill>
            <a:prstDash val="solid"/>
            <a:miter lim="800000"/>
            <a:headEnd type="none" w="med" len="med"/>
            <a:tailEnd type="none" w="med" len="med"/>
          </a:ln>
        </p:spPr>
        <p:txBody>
          <a:bodyPr lIns="0" tIns="0" rIns="0" bIns="0"/>
          <a:lstStyle/>
          <a:p>
            <a:endParaRPr lang="en-US"/>
          </a:p>
        </p:txBody>
      </p:sp>
    </p:spTree>
  </p:cSld>
  <p:clrMapOvr>
    <a:masterClrMapping/>
  </p:clrMapOvr>
  <p:transition spd="med">
    <p:wipe/>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5" name="Rectangle 1"/>
          <p:cNvSpPr>
            <a:spLocks noGrp="1" noChangeArrowheads="1"/>
          </p:cNvSpPr>
          <p:nvPr>
            <p:ph type="title"/>
          </p:nvPr>
        </p:nvSpPr>
        <p:spPr>
          <a:xfrm>
            <a:off x="762000" y="4724400"/>
            <a:ext cx="11480800" cy="2540000"/>
          </a:xfrm>
        </p:spPr>
        <p:txBody>
          <a:bodyPr/>
          <a:lstStyle/>
          <a:p>
            <a:pPr eaLnBrk="1" hangingPunct="1"/>
            <a:r>
              <a:rPr lang="en-US" altLang="en-US" smtClean="0">
                <a:solidFill>
                  <a:srgbClr val="573140"/>
                </a:solidFill>
              </a:rPr>
              <a:t>Desire for Revenge</a:t>
            </a:r>
          </a:p>
        </p:txBody>
      </p:sp>
      <p:sp>
        <p:nvSpPr>
          <p:cNvPr id="134146" name="AutoShape 2"/>
          <p:cNvSpPr>
            <a:spLocks/>
          </p:cNvSpPr>
          <p:nvPr/>
        </p:nvSpPr>
        <p:spPr bwMode="auto">
          <a:xfrm>
            <a:off x="-1295400" y="-1028700"/>
            <a:ext cx="6769100" cy="6769100"/>
          </a:xfrm>
          <a:custGeom>
            <a:avLst/>
            <a:gdLst>
              <a:gd name="T0" fmla="*/ 11356 w 22712"/>
              <a:gd name="T1" fmla="*/ 0 h 21600"/>
              <a:gd name="T2" fmla="*/ 12220 w 22712"/>
              <a:gd name="T3" fmla="*/ 8271 h 21600"/>
              <a:gd name="T4" fmla="*/ 18031 w 22712"/>
              <a:gd name="T5" fmla="*/ 2063 h 21600"/>
              <a:gd name="T6" fmla="*/ 13618 w 22712"/>
              <a:gd name="T7" fmla="*/ 9237 h 21600"/>
              <a:gd name="T8" fmla="*/ 22156 w 22712"/>
              <a:gd name="T9" fmla="*/ 7463 h 21600"/>
              <a:gd name="T10" fmla="*/ 14152 w 22712"/>
              <a:gd name="T11" fmla="*/ 10800 h 21600"/>
              <a:gd name="T12" fmla="*/ 22156 w 22712"/>
              <a:gd name="T13" fmla="*/ 14137 h 21600"/>
              <a:gd name="T14" fmla="*/ 13618 w 22712"/>
              <a:gd name="T15" fmla="*/ 12363 h 21600"/>
              <a:gd name="T16" fmla="*/ 18031 w 22712"/>
              <a:gd name="T17" fmla="*/ 19537 h 21600"/>
              <a:gd name="T18" fmla="*/ 12220 w 22712"/>
              <a:gd name="T19" fmla="*/ 13329 h 21600"/>
              <a:gd name="T20" fmla="*/ 11356 w 22712"/>
              <a:gd name="T21" fmla="*/ 21600 h 21600"/>
              <a:gd name="T22" fmla="*/ 10492 w 22712"/>
              <a:gd name="T23" fmla="*/ 13329 h 21600"/>
              <a:gd name="T24" fmla="*/ 4681 w 22712"/>
              <a:gd name="T25" fmla="*/ 19537 h 21600"/>
              <a:gd name="T26" fmla="*/ 9094 w 22712"/>
              <a:gd name="T27" fmla="*/ 12363 h 21600"/>
              <a:gd name="T28" fmla="*/ 556 w 22712"/>
              <a:gd name="T29" fmla="*/ 14137 h 21600"/>
              <a:gd name="T30" fmla="*/ 8560 w 22712"/>
              <a:gd name="T31" fmla="*/ 10800 h 21600"/>
              <a:gd name="T32" fmla="*/ 556 w 22712"/>
              <a:gd name="T33" fmla="*/ 7463 h 21600"/>
              <a:gd name="T34" fmla="*/ 9094 w 22712"/>
              <a:gd name="T35" fmla="*/ 9237 h 21600"/>
              <a:gd name="T36" fmla="*/ 4681 w 22712"/>
              <a:gd name="T37" fmla="*/ 2063 h 21600"/>
              <a:gd name="T38" fmla="*/ 10492 w 22712"/>
              <a:gd name="T39" fmla="*/ 8271 h 21600"/>
              <a:gd name="T40" fmla="*/ 11356 w 22712"/>
              <a:gd name="T41" fmla="*/ 0 h 21600"/>
              <a:gd name="T42" fmla="*/ 11356 w 22712"/>
              <a:gd name="T43" fmla="*/ 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2712" h="21600">
                <a:moveTo>
                  <a:pt x="11356" y="0"/>
                </a:moveTo>
                <a:lnTo>
                  <a:pt x="12220" y="8271"/>
                </a:lnTo>
                <a:lnTo>
                  <a:pt x="18031" y="2063"/>
                </a:lnTo>
                <a:lnTo>
                  <a:pt x="13618" y="9237"/>
                </a:lnTo>
                <a:lnTo>
                  <a:pt x="22156" y="7463"/>
                </a:lnTo>
                <a:lnTo>
                  <a:pt x="14152" y="10800"/>
                </a:lnTo>
                <a:lnTo>
                  <a:pt x="22156" y="14137"/>
                </a:lnTo>
                <a:lnTo>
                  <a:pt x="13618" y="12363"/>
                </a:lnTo>
                <a:lnTo>
                  <a:pt x="18031" y="19537"/>
                </a:lnTo>
                <a:lnTo>
                  <a:pt x="12220" y="13329"/>
                </a:lnTo>
                <a:lnTo>
                  <a:pt x="11356" y="21600"/>
                </a:lnTo>
                <a:lnTo>
                  <a:pt x="10492" y="13329"/>
                </a:lnTo>
                <a:lnTo>
                  <a:pt x="4681" y="19537"/>
                </a:lnTo>
                <a:lnTo>
                  <a:pt x="9094" y="12363"/>
                </a:lnTo>
                <a:lnTo>
                  <a:pt x="556" y="14137"/>
                </a:lnTo>
                <a:lnTo>
                  <a:pt x="8560" y="10800"/>
                </a:lnTo>
                <a:lnTo>
                  <a:pt x="556" y="7463"/>
                </a:lnTo>
                <a:lnTo>
                  <a:pt x="9094" y="9237"/>
                </a:lnTo>
                <a:lnTo>
                  <a:pt x="4681" y="2063"/>
                </a:lnTo>
                <a:lnTo>
                  <a:pt x="10492" y="8271"/>
                </a:lnTo>
                <a:lnTo>
                  <a:pt x="11356" y="0"/>
                </a:lnTo>
                <a:close/>
                <a:moveTo>
                  <a:pt x="11356" y="0"/>
                </a:moveTo>
              </a:path>
            </a:pathLst>
          </a:custGeom>
          <a:solidFill>
            <a:schemeClr val="accent1">
              <a:alpha val="29803"/>
            </a:schemeClr>
          </a:solidFill>
          <a:ln>
            <a:noFill/>
          </a:ln>
          <a:extLst>
            <a:ext uri="{91240B29-F687-4F45-9708-019B960494DF}">
              <a14:hiddenLine xmlns:a14="http://schemas.microsoft.com/office/drawing/2010/main" w="25400" cap="flat">
                <a:solidFill>
                  <a:srgbClr val="35302F">
                    <a:alpha val="29803"/>
                  </a:srgbClr>
                </a:solidFill>
                <a:miter lim="800000"/>
                <a:headEnd type="none" w="med" len="med"/>
                <a:tailEnd type="none" w="med" len="med"/>
              </a14:hiddenLine>
            </a:ext>
          </a:extLst>
        </p:spPr>
        <p:txBody>
          <a:bodyPr lIns="0" tIns="0" rIns="0" bIns="0"/>
          <a:lstStyle/>
          <a:p>
            <a:endParaRPr lang="en-US"/>
          </a:p>
        </p:txBody>
      </p:sp>
      <p:sp>
        <p:nvSpPr>
          <p:cNvPr id="134147" name="AutoShape 3"/>
          <p:cNvSpPr>
            <a:spLocks/>
          </p:cNvSpPr>
          <p:nvPr/>
        </p:nvSpPr>
        <p:spPr bwMode="auto">
          <a:xfrm>
            <a:off x="9004300" y="-317500"/>
            <a:ext cx="5003800" cy="5003800"/>
          </a:xfrm>
          <a:custGeom>
            <a:avLst/>
            <a:gdLst>
              <a:gd name="T0" fmla="*/ 11356 w 22712"/>
              <a:gd name="T1" fmla="*/ 0 h 21600"/>
              <a:gd name="T2" fmla="*/ 12220 w 22712"/>
              <a:gd name="T3" fmla="*/ 8271 h 21600"/>
              <a:gd name="T4" fmla="*/ 18031 w 22712"/>
              <a:gd name="T5" fmla="*/ 2063 h 21600"/>
              <a:gd name="T6" fmla="*/ 13618 w 22712"/>
              <a:gd name="T7" fmla="*/ 9237 h 21600"/>
              <a:gd name="T8" fmla="*/ 22156 w 22712"/>
              <a:gd name="T9" fmla="*/ 7463 h 21600"/>
              <a:gd name="T10" fmla="*/ 14152 w 22712"/>
              <a:gd name="T11" fmla="*/ 10800 h 21600"/>
              <a:gd name="T12" fmla="*/ 22156 w 22712"/>
              <a:gd name="T13" fmla="*/ 14137 h 21600"/>
              <a:gd name="T14" fmla="*/ 13618 w 22712"/>
              <a:gd name="T15" fmla="*/ 12363 h 21600"/>
              <a:gd name="T16" fmla="*/ 18031 w 22712"/>
              <a:gd name="T17" fmla="*/ 19537 h 21600"/>
              <a:gd name="T18" fmla="*/ 12220 w 22712"/>
              <a:gd name="T19" fmla="*/ 13329 h 21600"/>
              <a:gd name="T20" fmla="*/ 11356 w 22712"/>
              <a:gd name="T21" fmla="*/ 21600 h 21600"/>
              <a:gd name="T22" fmla="*/ 10492 w 22712"/>
              <a:gd name="T23" fmla="*/ 13329 h 21600"/>
              <a:gd name="T24" fmla="*/ 4681 w 22712"/>
              <a:gd name="T25" fmla="*/ 19537 h 21600"/>
              <a:gd name="T26" fmla="*/ 9094 w 22712"/>
              <a:gd name="T27" fmla="*/ 12363 h 21600"/>
              <a:gd name="T28" fmla="*/ 556 w 22712"/>
              <a:gd name="T29" fmla="*/ 14137 h 21600"/>
              <a:gd name="T30" fmla="*/ 8560 w 22712"/>
              <a:gd name="T31" fmla="*/ 10800 h 21600"/>
              <a:gd name="T32" fmla="*/ 556 w 22712"/>
              <a:gd name="T33" fmla="*/ 7463 h 21600"/>
              <a:gd name="T34" fmla="*/ 9094 w 22712"/>
              <a:gd name="T35" fmla="*/ 9237 h 21600"/>
              <a:gd name="T36" fmla="*/ 4681 w 22712"/>
              <a:gd name="T37" fmla="*/ 2063 h 21600"/>
              <a:gd name="T38" fmla="*/ 10492 w 22712"/>
              <a:gd name="T39" fmla="*/ 8271 h 21600"/>
              <a:gd name="T40" fmla="*/ 11356 w 22712"/>
              <a:gd name="T41" fmla="*/ 0 h 21600"/>
              <a:gd name="T42" fmla="*/ 11356 w 22712"/>
              <a:gd name="T43" fmla="*/ 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2712" h="21600">
                <a:moveTo>
                  <a:pt x="11356" y="0"/>
                </a:moveTo>
                <a:lnTo>
                  <a:pt x="12220" y="8271"/>
                </a:lnTo>
                <a:lnTo>
                  <a:pt x="18031" y="2063"/>
                </a:lnTo>
                <a:lnTo>
                  <a:pt x="13618" y="9237"/>
                </a:lnTo>
                <a:lnTo>
                  <a:pt x="22156" y="7463"/>
                </a:lnTo>
                <a:lnTo>
                  <a:pt x="14152" y="10800"/>
                </a:lnTo>
                <a:lnTo>
                  <a:pt x="22156" y="14137"/>
                </a:lnTo>
                <a:lnTo>
                  <a:pt x="13618" y="12363"/>
                </a:lnTo>
                <a:lnTo>
                  <a:pt x="18031" y="19537"/>
                </a:lnTo>
                <a:lnTo>
                  <a:pt x="12220" y="13329"/>
                </a:lnTo>
                <a:lnTo>
                  <a:pt x="11356" y="21600"/>
                </a:lnTo>
                <a:lnTo>
                  <a:pt x="10492" y="13329"/>
                </a:lnTo>
                <a:lnTo>
                  <a:pt x="4681" y="19537"/>
                </a:lnTo>
                <a:lnTo>
                  <a:pt x="9094" y="12363"/>
                </a:lnTo>
                <a:lnTo>
                  <a:pt x="556" y="14137"/>
                </a:lnTo>
                <a:lnTo>
                  <a:pt x="8560" y="10800"/>
                </a:lnTo>
                <a:lnTo>
                  <a:pt x="556" y="7463"/>
                </a:lnTo>
                <a:lnTo>
                  <a:pt x="9094" y="9237"/>
                </a:lnTo>
                <a:lnTo>
                  <a:pt x="4681" y="2063"/>
                </a:lnTo>
                <a:lnTo>
                  <a:pt x="10492" y="8271"/>
                </a:lnTo>
                <a:lnTo>
                  <a:pt x="11356" y="0"/>
                </a:lnTo>
                <a:close/>
                <a:moveTo>
                  <a:pt x="11356" y="0"/>
                </a:moveTo>
              </a:path>
            </a:pathLst>
          </a:custGeom>
          <a:solidFill>
            <a:schemeClr val="accent1">
              <a:alpha val="29803"/>
            </a:schemeClr>
          </a:solidFill>
          <a:ln>
            <a:noFill/>
          </a:ln>
          <a:extLst>
            <a:ext uri="{91240B29-F687-4F45-9708-019B960494DF}">
              <a14:hiddenLine xmlns:a14="http://schemas.microsoft.com/office/drawing/2010/main" w="25400" cap="flat">
                <a:solidFill>
                  <a:srgbClr val="35302F">
                    <a:alpha val="29803"/>
                  </a:srgbClr>
                </a:solidFill>
                <a:miter lim="800000"/>
                <a:headEnd type="none" w="med" len="med"/>
                <a:tailEnd type="none" w="med" len="med"/>
              </a14:hiddenLine>
            </a:ext>
          </a:extLst>
        </p:spPr>
        <p:txBody>
          <a:bodyPr lIns="0" tIns="0" rIns="0" bIns="0"/>
          <a:lstStyle/>
          <a:p>
            <a:endParaRPr lang="en-US"/>
          </a:p>
        </p:txBody>
      </p:sp>
      <p:sp>
        <p:nvSpPr>
          <p:cNvPr id="134148" name="AutoShape 4"/>
          <p:cNvSpPr>
            <a:spLocks/>
          </p:cNvSpPr>
          <p:nvPr/>
        </p:nvSpPr>
        <p:spPr bwMode="auto">
          <a:xfrm>
            <a:off x="-252413" y="1816100"/>
            <a:ext cx="10260013" cy="1079500"/>
          </a:xfrm>
          <a:prstGeom prst="rightArrow">
            <a:avLst>
              <a:gd name="adj1" fmla="val 40407"/>
              <a:gd name="adj2" fmla="val 118013"/>
            </a:avLst>
          </a:prstGeom>
          <a:solidFill>
            <a:srgbClr val="6D3D4E">
              <a:alpha val="20000"/>
            </a:srgbClr>
          </a:solidFill>
          <a:ln>
            <a:noFill/>
          </a:ln>
          <a:extLst>
            <a:ext uri="{91240B29-F687-4F45-9708-019B960494DF}">
              <a14:hiddenLine xmlns:a14="http://schemas.microsoft.com/office/drawing/2010/main" w="25400">
                <a:solidFill>
                  <a:srgbClr val="35302F">
                    <a:alpha val="20000"/>
                  </a:srgbClr>
                </a:solidFill>
                <a:miter lim="800000"/>
                <a:headEnd/>
                <a:tailEnd/>
              </a14:hiddenLine>
            </a:ext>
          </a:extLst>
        </p:spPr>
        <p:txBody>
          <a:bodyPr lIns="0" tIns="0" rIns="0" bIns="0" anchor="ct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r>
              <a:rPr lang="en-US" altLang="en-US" sz="3200">
                <a:solidFill>
                  <a:srgbClr val="FFFFFF"/>
                </a:solidFill>
                <a:ea typeface="MS PGothic" pitchFamily="34" charset="-128"/>
              </a:rPr>
              <a:t>\</a:t>
            </a:r>
          </a:p>
        </p:txBody>
      </p:sp>
    </p:spTree>
  </p:cSld>
  <p:clrMapOvr>
    <a:masterClrMapping/>
  </p:clrMapOv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3" name="Rectangle 1"/>
          <p:cNvSpPr>
            <a:spLocks noGrp="1" noChangeArrowheads="1"/>
          </p:cNvSpPr>
          <p:nvPr>
            <p:ph type="title"/>
          </p:nvPr>
        </p:nvSpPr>
        <p:spPr>
          <a:xfrm>
            <a:off x="762000" y="1689100"/>
            <a:ext cx="11480800" cy="2870200"/>
          </a:xfrm>
        </p:spPr>
        <p:txBody>
          <a:bodyPr/>
          <a:lstStyle/>
          <a:p>
            <a:pPr eaLnBrk="1" hangingPunct="1"/>
            <a:r>
              <a:rPr lang="en-US" altLang="en-US" smtClean="0">
                <a:solidFill>
                  <a:srgbClr val="5B3341"/>
                </a:solidFill>
              </a:rPr>
              <a:t>False Attributions</a:t>
            </a:r>
          </a:p>
        </p:txBody>
      </p:sp>
      <p:sp>
        <p:nvSpPr>
          <p:cNvPr id="136194" name="AutoShape 2"/>
          <p:cNvSpPr>
            <a:spLocks/>
          </p:cNvSpPr>
          <p:nvPr/>
        </p:nvSpPr>
        <p:spPr bwMode="auto">
          <a:xfrm rot="-158926">
            <a:off x="-952500" y="6819900"/>
            <a:ext cx="11999913" cy="2095500"/>
          </a:xfrm>
          <a:prstGeom prst="rightArrow">
            <a:avLst>
              <a:gd name="adj1" fmla="val 47296"/>
              <a:gd name="adj2" fmla="val 72642"/>
            </a:avLst>
          </a:prstGeom>
          <a:solidFill>
            <a:srgbClr val="6D3D4E">
              <a:alpha val="29803"/>
            </a:srgbClr>
          </a:solidFill>
          <a:ln>
            <a:noFill/>
          </a:ln>
          <a:extLst>
            <a:ext uri="{91240B29-F687-4F45-9708-019B960494DF}">
              <a14:hiddenLine xmlns:a14="http://schemas.microsoft.com/office/drawing/2010/main" w="25400">
                <a:solidFill>
                  <a:srgbClr val="35302F">
                    <a:alpha val="29803"/>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136195" name="AutoShape 3"/>
          <p:cNvSpPr>
            <a:spLocks/>
          </p:cNvSpPr>
          <p:nvPr/>
        </p:nvSpPr>
        <p:spPr bwMode="auto">
          <a:xfrm rot="-1648466">
            <a:off x="-3416300" y="6515100"/>
            <a:ext cx="12001500" cy="2095500"/>
          </a:xfrm>
          <a:prstGeom prst="rightArrow">
            <a:avLst>
              <a:gd name="adj1" fmla="val 47296"/>
              <a:gd name="adj2" fmla="val 72652"/>
            </a:avLst>
          </a:prstGeom>
          <a:solidFill>
            <a:srgbClr val="6D3D4E">
              <a:alpha val="29803"/>
            </a:srgbClr>
          </a:solidFill>
          <a:ln>
            <a:noFill/>
          </a:ln>
          <a:extLst>
            <a:ext uri="{91240B29-F687-4F45-9708-019B960494DF}">
              <a14:hiddenLine xmlns:a14="http://schemas.microsoft.com/office/drawing/2010/main" w="25400">
                <a:solidFill>
                  <a:srgbClr val="35302F">
                    <a:alpha val="29803"/>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136196" name="AutoShape 4"/>
          <p:cNvSpPr>
            <a:spLocks/>
          </p:cNvSpPr>
          <p:nvPr/>
        </p:nvSpPr>
        <p:spPr bwMode="auto">
          <a:xfrm rot="-8385818">
            <a:off x="61913" y="7605713"/>
            <a:ext cx="12001500" cy="2095500"/>
          </a:xfrm>
          <a:prstGeom prst="rightArrow">
            <a:avLst>
              <a:gd name="adj1" fmla="val 47296"/>
              <a:gd name="adj2" fmla="val 72652"/>
            </a:avLst>
          </a:prstGeom>
          <a:solidFill>
            <a:srgbClr val="6D3D4E">
              <a:alpha val="29803"/>
            </a:srgbClr>
          </a:solidFill>
          <a:ln>
            <a:noFill/>
          </a:ln>
          <a:extLst>
            <a:ext uri="{91240B29-F687-4F45-9708-019B960494DF}">
              <a14:hiddenLine xmlns:a14="http://schemas.microsoft.com/office/drawing/2010/main" w="25400">
                <a:solidFill>
                  <a:srgbClr val="35302F">
                    <a:alpha val="29803"/>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Tree>
  </p:cSld>
  <p:clrMapOvr>
    <a:masterClrMapping/>
  </p:clrMapOv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1" name="Oval 1"/>
          <p:cNvSpPr>
            <a:spLocks/>
          </p:cNvSpPr>
          <p:nvPr/>
        </p:nvSpPr>
        <p:spPr bwMode="auto">
          <a:xfrm>
            <a:off x="-1117600" y="-1206500"/>
            <a:ext cx="7912100" cy="7912100"/>
          </a:xfrm>
          <a:prstGeom prst="ellipse">
            <a:avLst/>
          </a:prstGeom>
          <a:solidFill>
            <a:schemeClr val="accent1">
              <a:alpha val="39999"/>
            </a:schemeClr>
          </a:solidFill>
          <a:ln>
            <a:noFill/>
          </a:ln>
          <a:extLst>
            <a:ext uri="{91240B29-F687-4F45-9708-019B960494DF}">
              <a14:hiddenLine xmlns:a14="http://schemas.microsoft.com/office/drawing/2010/main" w="25400">
                <a:solidFill>
                  <a:srgbClr val="35302F">
                    <a:alpha val="39999"/>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138242" name="Oval 2"/>
          <p:cNvSpPr>
            <a:spLocks/>
          </p:cNvSpPr>
          <p:nvPr/>
        </p:nvSpPr>
        <p:spPr bwMode="auto">
          <a:xfrm>
            <a:off x="8890000" y="5778500"/>
            <a:ext cx="2997200" cy="2997200"/>
          </a:xfrm>
          <a:prstGeom prst="ellipse">
            <a:avLst/>
          </a:prstGeom>
          <a:solidFill>
            <a:schemeClr val="accent1">
              <a:alpha val="39999"/>
            </a:schemeClr>
          </a:solidFill>
          <a:ln>
            <a:noFill/>
          </a:ln>
          <a:extLst>
            <a:ext uri="{91240B29-F687-4F45-9708-019B960494DF}">
              <a14:hiddenLine xmlns:a14="http://schemas.microsoft.com/office/drawing/2010/main" w="25400">
                <a:solidFill>
                  <a:srgbClr val="35302F">
                    <a:alpha val="39999"/>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138243" name="Rectangle 3"/>
          <p:cNvSpPr>
            <a:spLocks noGrp="1" noChangeArrowheads="1"/>
          </p:cNvSpPr>
          <p:nvPr>
            <p:ph type="title"/>
          </p:nvPr>
        </p:nvSpPr>
        <p:spPr>
          <a:xfrm>
            <a:off x="762000" y="4165600"/>
            <a:ext cx="11480800" cy="2870200"/>
          </a:xfrm>
        </p:spPr>
        <p:txBody>
          <a:bodyPr/>
          <a:lstStyle/>
          <a:p>
            <a:pPr eaLnBrk="1" hangingPunct="1">
              <a:defRPr/>
            </a:pPr>
            <a:r>
              <a:rPr lang="en-US" sz="12000" smtClean="0">
                <a:solidFill>
                  <a:srgbClr val="573140"/>
                </a:solidFill>
                <a:latin typeface="Palatino Bold" charset="0"/>
                <a:cs typeface="Palatino Bold" charset="0"/>
                <a:sym typeface="Palatino Bold" charset="0"/>
              </a:rPr>
              <a:t>Facework</a:t>
            </a:r>
            <a:endParaRPr lang="en-US" sz="12000" smtClean="0">
              <a:solidFill>
                <a:srgbClr val="573140"/>
              </a:solidFill>
              <a:latin typeface="Palatino Bold" charset="0"/>
              <a:ea typeface="ヒラギノ明朝 ProN W6" charset="0"/>
              <a:cs typeface="ヒラギノ明朝 ProN W6" charset="0"/>
              <a:sym typeface="Palatino Bold" charset="0"/>
            </a:endParaRPr>
          </a:p>
        </p:txBody>
      </p:sp>
    </p:spTree>
  </p:cSld>
  <p:clrMapOvr>
    <a:masterClrMapping/>
  </p:clrMapOvr>
  <p:transition spd="med">
    <p:wipe/>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0289"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4050" y="812800"/>
            <a:ext cx="1943100" cy="194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140290" name="Rectangle 2"/>
          <p:cNvSpPr>
            <a:spLocks/>
          </p:cNvSpPr>
          <p:nvPr/>
        </p:nvSpPr>
        <p:spPr bwMode="auto">
          <a:xfrm>
            <a:off x="3098800" y="596900"/>
            <a:ext cx="8890000" cy="862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lstStyle>
            <a:lvl1pPr marL="825500" indent="-508000"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algn="l" eaLnBrk="1" hangingPunct="1">
              <a:lnSpc>
                <a:spcPct val="60000"/>
              </a:lnSpc>
              <a:spcBef>
                <a:spcPts val="5000"/>
              </a:spcBef>
              <a:buSzPct val="69000"/>
              <a:buFontTx/>
              <a:buBlip>
                <a:blip r:embed="rId4"/>
              </a:buBlip>
            </a:pPr>
            <a:r>
              <a:rPr lang="en-US" altLang="en-US" sz="4000">
                <a:solidFill>
                  <a:srgbClr val="571320"/>
                </a:solidFill>
                <a:latin typeface="Palatino Bold" charset="0"/>
                <a:ea typeface="MS PGothic" pitchFamily="34" charset="-128"/>
                <a:sym typeface="Palatino Bold" charset="0"/>
              </a:rPr>
              <a:t>Identity</a:t>
            </a:r>
          </a:p>
          <a:p>
            <a:pPr algn="l" eaLnBrk="1" hangingPunct="1">
              <a:lnSpc>
                <a:spcPct val="60000"/>
              </a:lnSpc>
              <a:spcBef>
                <a:spcPts val="5000"/>
              </a:spcBef>
              <a:buSzPct val="69000"/>
              <a:buFontTx/>
              <a:buBlip>
                <a:blip r:embed="rId4"/>
              </a:buBlip>
            </a:pPr>
            <a:r>
              <a:rPr lang="en-US" altLang="en-US" sz="4000">
                <a:solidFill>
                  <a:srgbClr val="5B3341"/>
                </a:solidFill>
                <a:latin typeface="Palatino Bold" charset="0"/>
                <a:ea typeface="MS PGothic" pitchFamily="34" charset="-128"/>
                <a:sym typeface="Palatino Bold" charset="0"/>
              </a:rPr>
              <a:t>Public image we want others to share</a:t>
            </a:r>
          </a:p>
          <a:p>
            <a:pPr algn="l" eaLnBrk="1" hangingPunct="1">
              <a:lnSpc>
                <a:spcPct val="60000"/>
              </a:lnSpc>
              <a:spcBef>
                <a:spcPts val="5000"/>
              </a:spcBef>
              <a:buSzPct val="69000"/>
              <a:buFontTx/>
              <a:buBlip>
                <a:blip r:embed="rId4"/>
              </a:buBlip>
            </a:pPr>
            <a:r>
              <a:rPr lang="en-US" altLang="en-US" sz="4000">
                <a:solidFill>
                  <a:srgbClr val="5B3341"/>
                </a:solidFill>
                <a:latin typeface="Palatino Bold" charset="0"/>
                <a:ea typeface="MS PGothic" pitchFamily="34" charset="-128"/>
                <a:sym typeface="Palatino Bold" charset="0"/>
              </a:rPr>
              <a:t>Claim to be a certain kind of person</a:t>
            </a:r>
          </a:p>
          <a:p>
            <a:pPr algn="l" eaLnBrk="1" hangingPunct="1">
              <a:lnSpc>
                <a:spcPct val="60000"/>
              </a:lnSpc>
              <a:spcBef>
                <a:spcPts val="5000"/>
              </a:spcBef>
              <a:buSzPct val="69000"/>
              <a:buFontTx/>
              <a:buBlip>
                <a:blip r:embed="rId4"/>
              </a:buBlip>
            </a:pPr>
            <a:r>
              <a:rPr lang="en-US" altLang="en-US" sz="4000">
                <a:solidFill>
                  <a:srgbClr val="5B3341"/>
                </a:solidFill>
                <a:latin typeface="Palatino Bold" charset="0"/>
                <a:ea typeface="MS PGothic" pitchFamily="34" charset="-128"/>
                <a:sym typeface="Palatino Bold" charset="0"/>
              </a:rPr>
              <a:t>Positive social value we claim</a:t>
            </a:r>
          </a:p>
          <a:p>
            <a:pPr algn="l" eaLnBrk="1" hangingPunct="1">
              <a:lnSpc>
                <a:spcPct val="60000"/>
              </a:lnSpc>
              <a:spcBef>
                <a:spcPts val="5000"/>
              </a:spcBef>
              <a:buSzPct val="69000"/>
              <a:buFontTx/>
              <a:buBlip>
                <a:blip r:embed="rId4"/>
              </a:buBlip>
            </a:pPr>
            <a:r>
              <a:rPr lang="en-US" altLang="en-US" sz="4000">
                <a:solidFill>
                  <a:srgbClr val="5B3341"/>
                </a:solidFill>
                <a:latin typeface="Palatino Bold" charset="0"/>
                <a:ea typeface="MS PGothic" pitchFamily="34" charset="-128"/>
                <a:sym typeface="Palatino Bold" charset="0"/>
              </a:rPr>
              <a:t>Need to be included (fellowship face)</a:t>
            </a:r>
          </a:p>
          <a:p>
            <a:pPr algn="l" eaLnBrk="1" hangingPunct="1">
              <a:lnSpc>
                <a:spcPct val="60000"/>
              </a:lnSpc>
              <a:spcBef>
                <a:spcPts val="5000"/>
              </a:spcBef>
              <a:buSzPct val="69000"/>
              <a:buFontTx/>
              <a:buBlip>
                <a:blip r:embed="rId4"/>
              </a:buBlip>
            </a:pPr>
            <a:r>
              <a:rPr lang="en-US" altLang="en-US" sz="4000">
                <a:solidFill>
                  <a:srgbClr val="5B3341"/>
                </a:solidFill>
                <a:latin typeface="Palatino Bold" charset="0"/>
                <a:ea typeface="MS PGothic" pitchFamily="34" charset="-128"/>
                <a:sym typeface="Palatino Bold" charset="0"/>
              </a:rPr>
              <a:t>Need to be respected (competence face)</a:t>
            </a:r>
          </a:p>
          <a:p>
            <a:pPr eaLnBrk="1" hangingPunct="1">
              <a:lnSpc>
                <a:spcPct val="60000"/>
              </a:lnSpc>
              <a:spcBef>
                <a:spcPts val="5000"/>
              </a:spcBef>
            </a:pPr>
            <a:endParaRPr lang="en-US" altLang="en-US" sz="4000">
              <a:solidFill>
                <a:schemeClr val="tx1"/>
              </a:solidFill>
              <a:latin typeface="Palatino Bold" charset="0"/>
              <a:ea typeface="MS PGothic" pitchFamily="34" charset="-128"/>
              <a:sym typeface="Palatino Bold" charset="0"/>
            </a:endParaRPr>
          </a:p>
        </p:txBody>
      </p:sp>
      <p:sp>
        <p:nvSpPr>
          <p:cNvPr id="140291" name="Rectangle 3"/>
          <p:cNvSpPr>
            <a:spLocks/>
          </p:cNvSpPr>
          <p:nvPr/>
        </p:nvSpPr>
        <p:spPr bwMode="auto">
          <a:xfrm>
            <a:off x="706438" y="3663950"/>
            <a:ext cx="1663700" cy="80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nchor="ctr">
            <a:spAutoFit/>
          </a:bodyP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r>
              <a:rPr lang="en-US" altLang="en-US" sz="4800">
                <a:solidFill>
                  <a:srgbClr val="573140"/>
                </a:solidFill>
                <a:latin typeface="Baskerville Bold" charset="0"/>
                <a:ea typeface="MS PGothic" pitchFamily="34" charset="-128"/>
                <a:sym typeface="Baskerville Bold" charset="0"/>
              </a:rPr>
              <a:t>FACE</a:t>
            </a:r>
          </a:p>
        </p:txBody>
      </p:sp>
    </p:spTree>
  </p:cSld>
  <p:clrMapOvr>
    <a:masterClrMapping/>
  </p:clrMapOvr>
  <p:transition spd="med">
    <p:wipe/>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7" name="Rectangle 1"/>
          <p:cNvSpPr>
            <a:spLocks noGrp="1" noChangeArrowheads="1"/>
          </p:cNvSpPr>
          <p:nvPr>
            <p:ph type="body" idx="1"/>
          </p:nvPr>
        </p:nvSpPr>
        <p:spPr/>
        <p:txBody>
          <a:bodyPr/>
          <a:lstStyle/>
          <a:p>
            <a:pPr marL="825500" eaLnBrk="1" hangingPunct="1">
              <a:buFontTx/>
              <a:buBlip>
                <a:blip r:embed="rId3"/>
              </a:buBlip>
              <a:defRPr/>
            </a:pPr>
            <a:r>
              <a:rPr lang="en-US" sz="4800" smtClean="0">
                <a:solidFill>
                  <a:srgbClr val="573140"/>
                </a:solidFill>
                <a:latin typeface="Palatino Bold" charset="0"/>
                <a:cs typeface="Palatino Bold" charset="0"/>
                <a:sym typeface="Palatino Bold" charset="0"/>
              </a:rPr>
              <a:t>Speaker trying to maintain self-image, public image</a:t>
            </a:r>
            <a:endParaRPr lang="en-US" sz="4800" smtClean="0">
              <a:solidFill>
                <a:srgbClr val="573140"/>
              </a:solidFill>
              <a:latin typeface="Palatino Bold" charset="0"/>
              <a:ea typeface="ヒラギノ明朝 ProN W6" charset="0"/>
              <a:cs typeface="ヒラギノ明朝 ProN W6" charset="0"/>
              <a:sym typeface="Palatino Bold" charset="0"/>
            </a:endParaRPr>
          </a:p>
          <a:p>
            <a:pPr marL="825500" eaLnBrk="1" hangingPunct="1">
              <a:buFontTx/>
              <a:buBlip>
                <a:blip r:embed="rId3"/>
              </a:buBlip>
              <a:defRPr/>
            </a:pPr>
            <a:r>
              <a:rPr lang="en-US" sz="4800" smtClean="0">
                <a:solidFill>
                  <a:srgbClr val="573140"/>
                </a:solidFill>
                <a:latin typeface="Palatino Bold" charset="0"/>
                <a:cs typeface="Palatino Bold" charset="0"/>
                <a:sym typeface="Palatino Bold" charset="0"/>
              </a:rPr>
              <a:t>Attempt to negotiate relationship</a:t>
            </a:r>
            <a:endParaRPr lang="en-US" sz="4800" smtClean="0">
              <a:solidFill>
                <a:srgbClr val="573140"/>
              </a:solidFill>
              <a:latin typeface="Palatino Bold" charset="0"/>
              <a:ea typeface="ヒラギノ明朝 ProN W6" charset="0"/>
              <a:cs typeface="ヒラギノ明朝 ProN W6" charset="0"/>
              <a:sym typeface="Palatino Bold" charset="0"/>
            </a:endParaRPr>
          </a:p>
          <a:p>
            <a:pPr marL="825500" eaLnBrk="1" hangingPunct="1">
              <a:buFontTx/>
              <a:buBlip>
                <a:blip r:embed="rId3"/>
              </a:buBlip>
              <a:defRPr/>
            </a:pPr>
            <a:r>
              <a:rPr lang="en-US" sz="4800" smtClean="0">
                <a:solidFill>
                  <a:srgbClr val="573140"/>
                </a:solidFill>
                <a:latin typeface="Palatino Bold" charset="0"/>
                <a:cs typeface="Palatino Bold" charset="0"/>
                <a:sym typeface="Palatino Bold" charset="0"/>
              </a:rPr>
              <a:t>Defensive response to perceived threat</a:t>
            </a:r>
            <a:endParaRPr lang="en-US" sz="4800" smtClean="0">
              <a:solidFill>
                <a:srgbClr val="573140"/>
              </a:solidFill>
              <a:latin typeface="Palatino Bold" charset="0"/>
              <a:ea typeface="ヒラギノ明朝 ProN W6" charset="0"/>
              <a:cs typeface="ヒラギノ明朝 ProN W6" charset="0"/>
              <a:sym typeface="Palatino Bold" charset="0"/>
            </a:endParaRPr>
          </a:p>
        </p:txBody>
      </p:sp>
      <p:sp>
        <p:nvSpPr>
          <p:cNvPr id="142338" name="Rectangle 2"/>
          <p:cNvSpPr>
            <a:spLocks/>
          </p:cNvSpPr>
          <p:nvPr/>
        </p:nvSpPr>
        <p:spPr bwMode="auto">
          <a:xfrm>
            <a:off x="292100" y="374650"/>
            <a:ext cx="10820400" cy="118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r>
              <a:rPr lang="en-US" altLang="en-US" sz="6400">
                <a:solidFill>
                  <a:srgbClr val="573140"/>
                </a:solidFill>
                <a:latin typeface="Palatino Bold" charset="0"/>
                <a:ea typeface="MS PGothic" pitchFamily="34" charset="-128"/>
                <a:sym typeface="Palatino Bold" charset="0"/>
              </a:rPr>
              <a:t>Face-saving messages:</a:t>
            </a:r>
          </a:p>
        </p:txBody>
      </p:sp>
    </p:spTree>
  </p:cSld>
  <p:clrMapOvr>
    <a:masterClrMapping/>
  </p:clrMapOvr>
  <p:transition/>
</p:sld>
</file>

<file path=ppt/slides/slide4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4385" name="Rectangle 1"/>
          <p:cNvSpPr>
            <a:spLocks noGrp="1" noChangeArrowheads="1"/>
          </p:cNvSpPr>
          <p:nvPr>
            <p:ph type="title"/>
          </p:nvPr>
        </p:nvSpPr>
        <p:spPr>
          <a:xfrm>
            <a:off x="254000" y="2806700"/>
            <a:ext cx="9486900" cy="1803400"/>
          </a:xfrm>
        </p:spPr>
        <p:txBody>
          <a:bodyPr/>
          <a:lstStyle/>
          <a:p>
            <a:pPr eaLnBrk="1" hangingPunct="1"/>
            <a:r>
              <a:rPr lang="en-US" altLang="en-US" sz="7200" smtClean="0">
                <a:solidFill>
                  <a:srgbClr val="5B3341"/>
                </a:solidFill>
                <a:latin typeface="Palatino Bold" charset="0"/>
                <a:sym typeface="Palatino Bold" charset="0"/>
              </a:rPr>
              <a:t>You did ...</a:t>
            </a:r>
            <a:r>
              <a:rPr lang="en-US" altLang="en-US" sz="7200" smtClean="0"/>
              <a:t> </a:t>
            </a:r>
          </a:p>
        </p:txBody>
      </p:sp>
      <p:sp>
        <p:nvSpPr>
          <p:cNvPr id="144386" name="Rectangle 2"/>
          <p:cNvSpPr>
            <a:spLocks/>
          </p:cNvSpPr>
          <p:nvPr/>
        </p:nvSpPr>
        <p:spPr bwMode="auto">
          <a:xfrm>
            <a:off x="5857875" y="5251450"/>
            <a:ext cx="4238625"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nchor="ctr">
            <a:spAutoFit/>
          </a:bodyP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r>
              <a:rPr lang="en-US" altLang="en-US" sz="9600">
                <a:solidFill>
                  <a:srgbClr val="5B3341"/>
                </a:solidFill>
                <a:latin typeface="Palatino Bold" charset="0"/>
                <a:ea typeface="MS PGothic" pitchFamily="34" charset="-128"/>
                <a:sym typeface="Palatino Bold" charset="0"/>
              </a:rPr>
              <a:t>I felt ...</a:t>
            </a:r>
            <a:r>
              <a:rPr lang="en-US" altLang="en-US" sz="7200">
                <a:solidFill>
                  <a:srgbClr val="5B3341"/>
                </a:solidFill>
                <a:latin typeface="Palatino" charset="0"/>
                <a:ea typeface="MS PGothic" pitchFamily="34" charset="-128"/>
                <a:sym typeface="Palatino" charset="0"/>
              </a:rPr>
              <a:t> </a:t>
            </a:r>
          </a:p>
        </p:txBody>
      </p:sp>
      <p:sp>
        <p:nvSpPr>
          <p:cNvPr id="144387" name="Rectangle 3"/>
          <p:cNvSpPr>
            <a:spLocks/>
          </p:cNvSpPr>
          <p:nvPr/>
        </p:nvSpPr>
        <p:spPr bwMode="auto">
          <a:xfrm>
            <a:off x="228600" y="7937500"/>
            <a:ext cx="12547600" cy="1498600"/>
          </a:xfrm>
          <a:prstGeom prst="rect">
            <a:avLst/>
          </a:prstGeom>
          <a:blipFill dpi="0" rotWithShape="0">
            <a:blip r:embed="rId3">
              <a:alphaModFix amt="65000"/>
            </a:blip>
            <a:srcRect/>
            <a:tile tx="0" ty="0" sx="100000" sy="100000" flip="none" algn="tl"/>
          </a:blipFill>
          <a:ln w="25400">
            <a:solidFill>
              <a:srgbClr val="35302F">
                <a:alpha val="65097"/>
              </a:srgbClr>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44385"/>
                                        </p:tgtEl>
                                        <p:attrNameLst>
                                          <p:attrName>style.visibility</p:attrName>
                                        </p:attrNameLst>
                                      </p:cBhvr>
                                      <p:to>
                                        <p:strVal val="visible"/>
                                      </p:to>
                                    </p:set>
                                    <p:anim calcmode="lin" valueType="num">
                                      <p:cBhvr additive="base">
                                        <p:cTn id="7" dur="500" fill="hold"/>
                                        <p:tgtEl>
                                          <p:spTgt spid="144385"/>
                                        </p:tgtEl>
                                        <p:attrNameLst>
                                          <p:attrName>ppt_x</p:attrName>
                                        </p:attrNameLst>
                                      </p:cBhvr>
                                      <p:tavLst>
                                        <p:tav tm="0">
                                          <p:val>
                                            <p:strVal val="0-#ppt_w/2"/>
                                          </p:val>
                                        </p:tav>
                                        <p:tav tm="100000">
                                          <p:val>
                                            <p:strVal val="#ppt_x"/>
                                          </p:val>
                                        </p:tav>
                                      </p:tavLst>
                                    </p:anim>
                                    <p:anim calcmode="lin" valueType="num">
                                      <p:cBhvr additive="base">
                                        <p:cTn id="8" dur="500" fill="hold"/>
                                        <p:tgtEl>
                                          <p:spTgt spid="144385"/>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8" fill="hold" grpId="0" nodeType="afterEffect">
                                  <p:stCondLst>
                                    <p:cond delay="1500"/>
                                  </p:stCondLst>
                                  <p:childTnLst>
                                    <p:set>
                                      <p:cBhvr>
                                        <p:cTn id="11" dur="1" fill="hold">
                                          <p:stCondLst>
                                            <p:cond delay="0"/>
                                          </p:stCondLst>
                                        </p:cTn>
                                        <p:tgtEl>
                                          <p:spTgt spid="144386"/>
                                        </p:tgtEl>
                                        <p:attrNameLst>
                                          <p:attrName>style.visibility</p:attrName>
                                        </p:attrNameLst>
                                      </p:cBhvr>
                                      <p:to>
                                        <p:strVal val="visible"/>
                                      </p:to>
                                    </p:set>
                                    <p:anim calcmode="lin" valueType="num">
                                      <p:cBhvr additive="base">
                                        <p:cTn id="12" dur="500" fill="hold"/>
                                        <p:tgtEl>
                                          <p:spTgt spid="144386"/>
                                        </p:tgtEl>
                                        <p:attrNameLst>
                                          <p:attrName>ppt_x</p:attrName>
                                        </p:attrNameLst>
                                      </p:cBhvr>
                                      <p:tavLst>
                                        <p:tav tm="0">
                                          <p:val>
                                            <p:strVal val="0-#ppt_w/2"/>
                                          </p:val>
                                        </p:tav>
                                        <p:tav tm="100000">
                                          <p:val>
                                            <p:strVal val="#ppt_x"/>
                                          </p:val>
                                        </p:tav>
                                      </p:tavLst>
                                    </p:anim>
                                    <p:anim calcmode="lin" valueType="num">
                                      <p:cBhvr additive="base">
                                        <p:cTn id="13" dur="500" fill="hold"/>
                                        <p:tgtEl>
                                          <p:spTgt spid="144386"/>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2500"/>
                            </p:stCondLst>
                            <p:childTnLst>
                              <p:par>
                                <p:cTn id="15" presetID="2" presetClass="exit" presetSubtype="2" fill="hold" grpId="1" nodeType="afterEffect">
                                  <p:stCondLst>
                                    <p:cond delay="500"/>
                                  </p:stCondLst>
                                  <p:childTnLst>
                                    <p:anim calcmode="lin" valueType="num">
                                      <p:cBhvr additive="base">
                                        <p:cTn id="16" dur="500"/>
                                        <p:tgtEl>
                                          <p:spTgt spid="144385"/>
                                        </p:tgtEl>
                                        <p:attrNameLst>
                                          <p:attrName>ppt_x</p:attrName>
                                        </p:attrNameLst>
                                      </p:cBhvr>
                                      <p:tavLst>
                                        <p:tav tm="0">
                                          <p:val>
                                            <p:strVal val="ppt_x"/>
                                          </p:val>
                                        </p:tav>
                                        <p:tav tm="100000">
                                          <p:val>
                                            <p:strVal val="1+ppt_w/2"/>
                                          </p:val>
                                        </p:tav>
                                      </p:tavLst>
                                    </p:anim>
                                    <p:anim calcmode="lin" valueType="num">
                                      <p:cBhvr additive="base">
                                        <p:cTn id="17" dur="500"/>
                                        <p:tgtEl>
                                          <p:spTgt spid="144385"/>
                                        </p:tgtEl>
                                        <p:attrNameLst>
                                          <p:attrName>ppt_y</p:attrName>
                                        </p:attrNameLst>
                                      </p:cBhvr>
                                      <p:tavLst>
                                        <p:tav tm="0">
                                          <p:val>
                                            <p:strVal val="ppt_y"/>
                                          </p:val>
                                        </p:tav>
                                        <p:tav tm="100000">
                                          <p:val>
                                            <p:strVal val="ppt_y"/>
                                          </p:val>
                                        </p:tav>
                                      </p:tavLst>
                                    </p:anim>
                                    <p:set>
                                      <p:cBhvr>
                                        <p:cTn id="18" dur="1" fill="hold">
                                          <p:stCondLst>
                                            <p:cond delay="499"/>
                                          </p:stCondLst>
                                        </p:cTn>
                                        <p:tgtEl>
                                          <p:spTgt spid="14438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4385" grpId="0" autoUpdateAnimBg="0"/>
      <p:bldP spid="144385" grpId="1" autoUpdateAnimBg="0"/>
      <p:bldP spid="144386" grpId="0" autoUpdateAnimBg="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6433" name="Picture 1"/>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8300" y="5727700"/>
            <a:ext cx="11442700" cy="267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146434" name="Rectangle 2"/>
          <p:cNvSpPr>
            <a:spLocks noGrp="1" noChangeArrowheads="1"/>
          </p:cNvSpPr>
          <p:nvPr>
            <p:ph type="title"/>
          </p:nvPr>
        </p:nvSpPr>
        <p:spPr>
          <a:xfrm>
            <a:off x="762000" y="3606800"/>
            <a:ext cx="11480800" cy="3721100"/>
          </a:xfrm>
        </p:spPr>
        <p:txBody>
          <a:bodyPr/>
          <a:lstStyle/>
          <a:p>
            <a:pPr eaLnBrk="1" hangingPunct="1"/>
            <a:r>
              <a:rPr lang="en-US" altLang="en-US" smtClean="0"/>
              <a:t>The Face of a Franciscan</a:t>
            </a:r>
          </a:p>
        </p:txBody>
      </p:sp>
      <p:sp>
        <p:nvSpPr>
          <p:cNvPr id="146435" name="Oval 3"/>
          <p:cNvSpPr>
            <a:spLocks/>
          </p:cNvSpPr>
          <p:nvPr/>
        </p:nvSpPr>
        <p:spPr bwMode="auto">
          <a:xfrm>
            <a:off x="596900" y="2527300"/>
            <a:ext cx="4000500" cy="4699000"/>
          </a:xfrm>
          <a:prstGeom prst="ellipse">
            <a:avLst/>
          </a:prstGeom>
          <a:solidFill>
            <a:schemeClr val="accent1">
              <a:alpha val="41960"/>
            </a:schemeClr>
          </a:solidFill>
          <a:ln>
            <a:noFill/>
          </a:ln>
          <a:extLst>
            <a:ext uri="{91240B29-F687-4F45-9708-019B960494DF}">
              <a14:hiddenLine xmlns:a14="http://schemas.microsoft.com/office/drawing/2010/main" w="25400">
                <a:solidFill>
                  <a:srgbClr val="35302F">
                    <a:alpha val="41960"/>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pic>
        <p:nvPicPr>
          <p:cNvPr id="146436" name="Picture 4"/>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2600" y="5842000"/>
            <a:ext cx="11468100" cy="270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Tree>
  </p:cSld>
  <p:clrMapOvr>
    <a:masterClrMapping/>
  </p:clrMapOvr>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1" name="Rectangle 1"/>
          <p:cNvSpPr>
            <a:spLocks noGrp="1" noChangeArrowheads="1"/>
          </p:cNvSpPr>
          <p:nvPr>
            <p:ph type="title"/>
          </p:nvPr>
        </p:nvSpPr>
        <p:spPr>
          <a:xfrm>
            <a:off x="762000" y="3441700"/>
            <a:ext cx="11480800" cy="2870200"/>
          </a:xfrm>
        </p:spPr>
        <p:txBody>
          <a:bodyPr/>
          <a:lstStyle/>
          <a:p>
            <a:pPr eaLnBrk="1" hangingPunct="1">
              <a:defRPr/>
            </a:pPr>
            <a:r>
              <a:rPr lang="en-US" sz="10000" smtClean="0">
                <a:solidFill>
                  <a:srgbClr val="5B3341"/>
                </a:solidFill>
                <a:latin typeface="Palatino Bold" charset="0"/>
                <a:cs typeface="Palatino Bold" charset="0"/>
                <a:sym typeface="Palatino Bold" charset="0"/>
              </a:rPr>
              <a:t>Framing</a:t>
            </a:r>
            <a:endParaRPr lang="en-US" sz="10000" smtClean="0">
              <a:solidFill>
                <a:srgbClr val="5B3341"/>
              </a:solidFill>
              <a:latin typeface="Palatino Bold" charset="0"/>
              <a:ea typeface="ヒラギノ明朝 ProN W6" charset="0"/>
              <a:cs typeface="ヒラギノ明朝 ProN W6" charset="0"/>
              <a:sym typeface="Palatino Bold" charset="0"/>
            </a:endParaRPr>
          </a:p>
        </p:txBody>
      </p:sp>
      <p:sp>
        <p:nvSpPr>
          <p:cNvPr id="148482" name="Rectangle 2"/>
          <p:cNvSpPr>
            <a:spLocks/>
          </p:cNvSpPr>
          <p:nvPr/>
        </p:nvSpPr>
        <p:spPr bwMode="auto">
          <a:xfrm>
            <a:off x="2484438" y="2247900"/>
            <a:ext cx="8026400" cy="5257800"/>
          </a:xfrm>
          <a:prstGeom prst="rect">
            <a:avLst/>
          </a:prstGeom>
          <a:noFill/>
          <a:ln w="127000">
            <a:solidFill>
              <a:srgbClr val="5B3341">
                <a:alpha val="59999"/>
              </a:srgbClr>
            </a:solidFill>
            <a:miter lim="800000"/>
            <a:headEnd/>
            <a:tailEnd/>
          </a:ln>
          <a:extLst>
            <a:ext uri="{909E8E84-426E-40DD-AFC4-6F175D3DCCD1}">
              <a14:hiddenFill xmlns:a14="http://schemas.microsoft.com/office/drawing/2010/main">
                <a:solidFill>
                  <a:srgbClr val="FFFFFF"/>
                </a:solidFill>
              </a14:hiddenFill>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Tree>
  </p:cSld>
  <p:clrMapOvr>
    <a:masterClrMapping/>
  </p:clrMapOvr>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29" name="Rectangle 1"/>
          <p:cNvSpPr>
            <a:spLocks noGrp="1" noChangeArrowheads="1"/>
          </p:cNvSpPr>
          <p:nvPr>
            <p:ph type="title"/>
          </p:nvPr>
        </p:nvSpPr>
        <p:spPr>
          <a:xfrm>
            <a:off x="762000" y="4978400"/>
            <a:ext cx="11480800" cy="2870200"/>
          </a:xfrm>
        </p:spPr>
        <p:txBody>
          <a:bodyPr/>
          <a:lstStyle/>
          <a:p>
            <a:pPr eaLnBrk="1" hangingPunct="1"/>
            <a:r>
              <a:rPr lang="en-US" altLang="en-US" smtClean="0">
                <a:solidFill>
                  <a:srgbClr val="5B3341"/>
                </a:solidFill>
              </a:rPr>
              <a:t>Telling Your Story</a:t>
            </a:r>
          </a:p>
        </p:txBody>
      </p:sp>
      <p:sp>
        <p:nvSpPr>
          <p:cNvPr id="150530" name="Rectangle 2"/>
          <p:cNvSpPr>
            <a:spLocks/>
          </p:cNvSpPr>
          <p:nvPr/>
        </p:nvSpPr>
        <p:spPr bwMode="auto">
          <a:xfrm rot="-1800000">
            <a:off x="2332038" y="1219200"/>
            <a:ext cx="2247900" cy="3848100"/>
          </a:xfrm>
          <a:prstGeom prst="rect">
            <a:avLst/>
          </a:prstGeom>
          <a:solidFill>
            <a:schemeClr val="accent1">
              <a:alpha val="29803"/>
            </a:schemeClr>
          </a:solidFill>
          <a:ln>
            <a:noFill/>
          </a:ln>
          <a:extLst>
            <a:ext uri="{91240B29-F687-4F45-9708-019B960494DF}">
              <a14:hiddenLine xmlns:a14="http://schemas.microsoft.com/office/drawing/2010/main" w="25400">
                <a:solidFill>
                  <a:srgbClr val="35302F">
                    <a:alpha val="29803"/>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150531" name="Rectangle 3"/>
          <p:cNvSpPr>
            <a:spLocks/>
          </p:cNvSpPr>
          <p:nvPr/>
        </p:nvSpPr>
        <p:spPr bwMode="auto">
          <a:xfrm rot="-1080000">
            <a:off x="2738438" y="977900"/>
            <a:ext cx="2247900" cy="3848100"/>
          </a:xfrm>
          <a:prstGeom prst="rect">
            <a:avLst/>
          </a:prstGeom>
          <a:solidFill>
            <a:schemeClr val="accent1">
              <a:alpha val="29803"/>
            </a:schemeClr>
          </a:solidFill>
          <a:ln>
            <a:noFill/>
          </a:ln>
          <a:extLst>
            <a:ext uri="{91240B29-F687-4F45-9708-019B960494DF}">
              <a14:hiddenLine xmlns:a14="http://schemas.microsoft.com/office/drawing/2010/main" w="25400">
                <a:solidFill>
                  <a:srgbClr val="35302F">
                    <a:alpha val="29803"/>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150532" name="Rectangle 4"/>
          <p:cNvSpPr>
            <a:spLocks/>
          </p:cNvSpPr>
          <p:nvPr/>
        </p:nvSpPr>
        <p:spPr bwMode="auto">
          <a:xfrm rot="-600000">
            <a:off x="3297238" y="825500"/>
            <a:ext cx="2247900" cy="3848100"/>
          </a:xfrm>
          <a:prstGeom prst="rect">
            <a:avLst/>
          </a:prstGeom>
          <a:solidFill>
            <a:schemeClr val="accent1">
              <a:alpha val="29803"/>
            </a:schemeClr>
          </a:solidFill>
          <a:ln>
            <a:noFill/>
          </a:ln>
          <a:extLst>
            <a:ext uri="{91240B29-F687-4F45-9708-019B960494DF}">
              <a14:hiddenLine xmlns:a14="http://schemas.microsoft.com/office/drawing/2010/main" w="25400">
                <a:solidFill>
                  <a:srgbClr val="35302F">
                    <a:alpha val="29803"/>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150533" name="Rectangle 5"/>
          <p:cNvSpPr>
            <a:spLocks/>
          </p:cNvSpPr>
          <p:nvPr/>
        </p:nvSpPr>
        <p:spPr bwMode="auto">
          <a:xfrm rot="-2700000">
            <a:off x="1836738" y="1524000"/>
            <a:ext cx="2247900" cy="3848100"/>
          </a:xfrm>
          <a:prstGeom prst="rect">
            <a:avLst/>
          </a:prstGeom>
          <a:solidFill>
            <a:schemeClr val="accent1">
              <a:alpha val="29803"/>
            </a:schemeClr>
          </a:solidFill>
          <a:ln>
            <a:noFill/>
          </a:ln>
          <a:extLst>
            <a:ext uri="{91240B29-F687-4F45-9708-019B960494DF}">
              <a14:hiddenLine xmlns:a14="http://schemas.microsoft.com/office/drawing/2010/main" w="25400">
                <a:solidFill>
                  <a:srgbClr val="35302F">
                    <a:alpha val="29803"/>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Tree>
  </p:cSld>
  <p:clrMapOvr>
    <a:masterClrMapping/>
  </p:clrMapOvr>
  <p:transition spd="med">
    <p:wipe/>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7" name="Rectangle 1"/>
          <p:cNvSpPr>
            <a:spLocks noGrp="1" noChangeArrowheads="1"/>
          </p:cNvSpPr>
          <p:nvPr>
            <p:ph type="title"/>
          </p:nvPr>
        </p:nvSpPr>
        <p:spPr>
          <a:xfrm>
            <a:off x="749300" y="1739900"/>
            <a:ext cx="4432300" cy="2705100"/>
          </a:xfrm>
        </p:spPr>
        <p:txBody>
          <a:bodyPr/>
          <a:lstStyle/>
          <a:p>
            <a:pPr eaLnBrk="1" hangingPunct="1"/>
            <a:r>
              <a:rPr lang="en-US" altLang="en-US" sz="7500" smtClean="0">
                <a:solidFill>
                  <a:srgbClr val="461827"/>
                </a:solidFill>
              </a:rPr>
              <a:t>Funnel</a:t>
            </a:r>
            <a:br>
              <a:rPr lang="en-US" altLang="en-US" sz="7500" smtClean="0">
                <a:solidFill>
                  <a:srgbClr val="461827"/>
                </a:solidFill>
              </a:rPr>
            </a:br>
            <a:r>
              <a:rPr lang="en-US" altLang="en-US" sz="7500" smtClean="0">
                <a:solidFill>
                  <a:srgbClr val="461827"/>
                </a:solidFill>
              </a:rPr>
              <a:t>Questions</a:t>
            </a:r>
          </a:p>
        </p:txBody>
      </p:sp>
      <p:sp>
        <p:nvSpPr>
          <p:cNvPr id="152578" name="Line 2"/>
          <p:cNvSpPr>
            <a:spLocks noChangeShapeType="1"/>
          </p:cNvSpPr>
          <p:nvPr/>
        </p:nvSpPr>
        <p:spPr bwMode="auto">
          <a:xfrm>
            <a:off x="830263" y="5721350"/>
            <a:ext cx="1570037" cy="1403350"/>
          </a:xfrm>
          <a:prstGeom prst="line">
            <a:avLst/>
          </a:prstGeom>
          <a:noFill/>
          <a:ln w="25400">
            <a:solidFill>
              <a:srgbClr val="35302F"/>
            </a:solidFill>
            <a:miter lim="800000"/>
            <a:headEnd/>
            <a:tailEnd/>
          </a:ln>
          <a:extLst>
            <a:ext uri="{909E8E84-426E-40DD-AFC4-6F175D3DCCD1}">
              <a14:hiddenFill xmlns:a14="http://schemas.microsoft.com/office/drawing/2010/main">
                <a:noFill/>
              </a14:hiddenFill>
            </a:ext>
          </a:extLst>
        </p:spPr>
        <p:txBody>
          <a:bodyPr lIns="0" tIns="0" rIns="0" bIns="0"/>
          <a:lstStyle/>
          <a:p>
            <a:endParaRPr lang="en-US"/>
          </a:p>
        </p:txBody>
      </p:sp>
      <p:sp>
        <p:nvSpPr>
          <p:cNvPr id="152579" name="Line 3"/>
          <p:cNvSpPr>
            <a:spLocks noChangeShapeType="1"/>
          </p:cNvSpPr>
          <p:nvPr/>
        </p:nvSpPr>
        <p:spPr bwMode="auto">
          <a:xfrm flipH="1">
            <a:off x="3644900" y="5686425"/>
            <a:ext cx="1492250" cy="1476375"/>
          </a:xfrm>
          <a:prstGeom prst="line">
            <a:avLst/>
          </a:prstGeom>
          <a:noFill/>
          <a:ln w="25400">
            <a:solidFill>
              <a:srgbClr val="35302F"/>
            </a:solidFill>
            <a:miter lim="800000"/>
            <a:headEnd/>
            <a:tailEnd/>
          </a:ln>
          <a:extLst>
            <a:ext uri="{909E8E84-426E-40DD-AFC4-6F175D3DCCD1}">
              <a14:hiddenFill xmlns:a14="http://schemas.microsoft.com/office/drawing/2010/main">
                <a:noFill/>
              </a14:hiddenFill>
            </a:ext>
          </a:extLst>
        </p:spPr>
        <p:txBody>
          <a:bodyPr lIns="0" tIns="0" rIns="0" bIns="0"/>
          <a:lstStyle/>
          <a:p>
            <a:endParaRPr lang="en-US"/>
          </a:p>
        </p:txBody>
      </p:sp>
      <p:sp>
        <p:nvSpPr>
          <p:cNvPr id="152580" name="Line 4"/>
          <p:cNvSpPr>
            <a:spLocks noChangeShapeType="1"/>
          </p:cNvSpPr>
          <p:nvPr/>
        </p:nvSpPr>
        <p:spPr bwMode="auto">
          <a:xfrm>
            <a:off x="3644900" y="7150100"/>
            <a:ext cx="20638" cy="1284288"/>
          </a:xfrm>
          <a:prstGeom prst="line">
            <a:avLst/>
          </a:prstGeom>
          <a:noFill/>
          <a:ln w="25400">
            <a:solidFill>
              <a:srgbClr val="35302F"/>
            </a:solidFill>
            <a:miter lim="800000"/>
            <a:headEnd/>
            <a:tailEnd/>
          </a:ln>
          <a:extLst>
            <a:ext uri="{909E8E84-426E-40DD-AFC4-6F175D3DCCD1}">
              <a14:hiddenFill xmlns:a14="http://schemas.microsoft.com/office/drawing/2010/main">
                <a:noFill/>
              </a14:hiddenFill>
            </a:ext>
          </a:extLst>
        </p:spPr>
        <p:txBody>
          <a:bodyPr lIns="0" tIns="0" rIns="0" bIns="0"/>
          <a:lstStyle/>
          <a:p>
            <a:endParaRPr lang="en-US"/>
          </a:p>
        </p:txBody>
      </p:sp>
      <p:sp>
        <p:nvSpPr>
          <p:cNvPr id="152581" name="Oval 5"/>
          <p:cNvSpPr>
            <a:spLocks/>
          </p:cNvSpPr>
          <p:nvPr/>
        </p:nvSpPr>
        <p:spPr bwMode="auto">
          <a:xfrm>
            <a:off x="762000" y="4914900"/>
            <a:ext cx="4406900" cy="1270000"/>
          </a:xfrm>
          <a:prstGeom prst="ellipse">
            <a:avLst/>
          </a:prstGeom>
          <a:gradFill rotWithShape="0">
            <a:gsLst>
              <a:gs pos="0">
                <a:srgbClr val="59311F">
                  <a:alpha val="59998"/>
                </a:srgbClr>
              </a:gs>
              <a:gs pos="100000">
                <a:srgbClr val="E6DDB5"/>
              </a:gs>
            </a:gsLst>
            <a:lin ang="16620000" scaled="1"/>
          </a:gradFill>
          <a:ln w="25400">
            <a:solidFill>
              <a:srgbClr val="35302F"/>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152582" name="Line 6"/>
          <p:cNvSpPr>
            <a:spLocks noChangeShapeType="1"/>
          </p:cNvSpPr>
          <p:nvPr/>
        </p:nvSpPr>
        <p:spPr bwMode="auto">
          <a:xfrm>
            <a:off x="2400300" y="7150100"/>
            <a:ext cx="20638" cy="1284288"/>
          </a:xfrm>
          <a:prstGeom prst="line">
            <a:avLst/>
          </a:prstGeom>
          <a:noFill/>
          <a:ln w="25400">
            <a:solidFill>
              <a:srgbClr val="35302F"/>
            </a:solidFill>
            <a:miter lim="800000"/>
            <a:headEnd/>
            <a:tailEnd/>
          </a:ln>
          <a:extLst>
            <a:ext uri="{909E8E84-426E-40DD-AFC4-6F175D3DCCD1}">
              <a14:hiddenFill xmlns:a14="http://schemas.microsoft.com/office/drawing/2010/main">
                <a:noFill/>
              </a14:hiddenFill>
            </a:ext>
          </a:extLst>
        </p:spPr>
        <p:txBody>
          <a:bodyPr lIns="0" tIns="0" rIns="0" bIns="0"/>
          <a:lstStyle/>
          <a:p>
            <a:endParaRPr lang="en-US"/>
          </a:p>
        </p:txBody>
      </p:sp>
      <p:sp>
        <p:nvSpPr>
          <p:cNvPr id="152583" name="Rectangle 7"/>
          <p:cNvSpPr>
            <a:spLocks/>
          </p:cNvSpPr>
          <p:nvPr/>
        </p:nvSpPr>
        <p:spPr bwMode="auto">
          <a:xfrm>
            <a:off x="6197600" y="2787650"/>
            <a:ext cx="5422900" cy="549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lnSpc>
                <a:spcPct val="200000"/>
              </a:lnSpc>
            </a:pPr>
            <a:r>
              <a:rPr lang="en-US" altLang="en-US" sz="6400">
                <a:solidFill>
                  <a:srgbClr val="573140"/>
                </a:solidFill>
                <a:latin typeface="Palatino Bold Italic" charset="0"/>
                <a:ea typeface="MS PGothic" pitchFamily="34" charset="-128"/>
                <a:sym typeface="Palatino Bold Italic" charset="0"/>
              </a:rPr>
              <a:t>Open-Ended</a:t>
            </a:r>
          </a:p>
          <a:p>
            <a:pPr eaLnBrk="1" hangingPunct="1">
              <a:lnSpc>
                <a:spcPct val="200000"/>
              </a:lnSpc>
            </a:pPr>
            <a:r>
              <a:rPr lang="en-US" altLang="en-US" sz="6400">
                <a:solidFill>
                  <a:srgbClr val="573140"/>
                </a:solidFill>
                <a:latin typeface="Palatino Bold Italic" charset="0"/>
                <a:ea typeface="MS PGothic" pitchFamily="34" charset="-128"/>
                <a:sym typeface="Palatino Bold Italic" charset="0"/>
              </a:rPr>
              <a:t>Clarifying</a:t>
            </a:r>
          </a:p>
          <a:p>
            <a:pPr eaLnBrk="1" hangingPunct="1">
              <a:lnSpc>
                <a:spcPct val="200000"/>
              </a:lnSpc>
            </a:pPr>
            <a:r>
              <a:rPr lang="en-US" altLang="en-US" sz="6400">
                <a:solidFill>
                  <a:srgbClr val="573140"/>
                </a:solidFill>
                <a:latin typeface="Palatino Bold Italic" charset="0"/>
                <a:ea typeface="MS PGothic" pitchFamily="34" charset="-128"/>
                <a:sym typeface="Palatino Bold Italic" charset="0"/>
              </a:rPr>
              <a:t>Close-Ended</a:t>
            </a:r>
          </a:p>
        </p:txBody>
      </p:sp>
    </p:spTree>
  </p:cSld>
  <p:clrMapOvr>
    <a:masterClrMapping/>
  </p:clrMapOvr>
  <p:transition spd="med">
    <p:wipe/>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5" name="Rectangle 1"/>
          <p:cNvSpPr>
            <a:spLocks noGrp="1" noChangeArrowheads="1"/>
          </p:cNvSpPr>
          <p:nvPr>
            <p:ph type="title"/>
          </p:nvPr>
        </p:nvSpPr>
        <p:spPr>
          <a:xfrm>
            <a:off x="914400" y="2032000"/>
            <a:ext cx="11480800" cy="4533900"/>
          </a:xfrm>
        </p:spPr>
        <p:txBody>
          <a:bodyPr/>
          <a:lstStyle/>
          <a:p>
            <a:pPr algn="l" eaLnBrk="1" hangingPunct="1">
              <a:lnSpc>
                <a:spcPct val="200000"/>
              </a:lnSpc>
              <a:buSzPct val="155000"/>
              <a:buFontTx/>
              <a:buBlip>
                <a:blip r:embed="rId3"/>
              </a:buBlip>
            </a:pPr>
            <a:r>
              <a:rPr lang="en-US" altLang="en-US" sz="4800" smtClean="0">
                <a:solidFill>
                  <a:srgbClr val="573140"/>
                </a:solidFill>
                <a:latin typeface="Palatino Bold" charset="0"/>
                <a:sym typeface="Palatino Bold" charset="0"/>
              </a:rPr>
              <a:t>The </a:t>
            </a:r>
            <a:r>
              <a:rPr lang="ja-JP" altLang="en-US" sz="4800" smtClean="0">
                <a:solidFill>
                  <a:srgbClr val="573140"/>
                </a:solidFill>
                <a:latin typeface="Arial" pitchFamily="34" charset="0"/>
                <a:sym typeface="Palatino Bold" charset="0"/>
              </a:rPr>
              <a:t>“</a:t>
            </a:r>
            <a:r>
              <a:rPr lang="en-US" altLang="ja-JP" sz="4800" smtClean="0">
                <a:solidFill>
                  <a:srgbClr val="573140"/>
                </a:solidFill>
                <a:latin typeface="Palatino Bold" charset="0"/>
                <a:sym typeface="Palatino Bold" charset="0"/>
              </a:rPr>
              <a:t>what happened</a:t>
            </a:r>
            <a:r>
              <a:rPr lang="ja-JP" altLang="en-US" sz="4800" smtClean="0">
                <a:solidFill>
                  <a:srgbClr val="573140"/>
                </a:solidFill>
                <a:latin typeface="Arial" pitchFamily="34" charset="0"/>
                <a:sym typeface="Palatino Bold" charset="0"/>
              </a:rPr>
              <a:t>”</a:t>
            </a:r>
            <a:r>
              <a:rPr lang="en-US" altLang="ja-JP" sz="4800" smtClean="0">
                <a:solidFill>
                  <a:srgbClr val="573140"/>
                </a:solidFill>
                <a:latin typeface="Palatino Bold" charset="0"/>
                <a:sym typeface="Palatino Bold" charset="0"/>
              </a:rPr>
              <a:t> conversation.</a:t>
            </a:r>
            <a:r>
              <a:rPr lang="en-US" altLang="ja-JP" sz="4800" smtClean="0">
                <a:solidFill>
                  <a:srgbClr val="573140"/>
                </a:solidFill>
                <a:latin typeface="Palatino Bold" charset="0"/>
                <a:ea typeface="ヒラギノ明朝 ProN W6" charset="-128"/>
                <a:sym typeface="Palatino Bold" charset="0"/>
              </a:rPr>
              <a:t/>
            </a:r>
            <a:br>
              <a:rPr lang="en-US" altLang="ja-JP" sz="4800" smtClean="0">
                <a:solidFill>
                  <a:srgbClr val="573140"/>
                </a:solidFill>
                <a:latin typeface="Palatino Bold" charset="0"/>
                <a:ea typeface="ヒラギノ明朝 ProN W6" charset="-128"/>
                <a:sym typeface="Palatino Bold" charset="0"/>
              </a:rPr>
            </a:br>
            <a:r>
              <a:rPr lang="en-US" altLang="ja-JP" sz="4800" smtClean="0">
                <a:solidFill>
                  <a:srgbClr val="573140"/>
                </a:solidFill>
                <a:latin typeface="Palatino Bold" charset="0"/>
                <a:sym typeface="Palatino Bold" charset="0"/>
              </a:rPr>
              <a:t>The </a:t>
            </a:r>
            <a:r>
              <a:rPr lang="ja-JP" altLang="en-US" sz="4800" smtClean="0">
                <a:solidFill>
                  <a:srgbClr val="573140"/>
                </a:solidFill>
                <a:latin typeface="Arial" pitchFamily="34" charset="0"/>
                <a:sym typeface="Palatino Bold" charset="0"/>
              </a:rPr>
              <a:t>“</a:t>
            </a:r>
            <a:r>
              <a:rPr lang="en-US" altLang="ja-JP" sz="4800" smtClean="0">
                <a:solidFill>
                  <a:srgbClr val="573140"/>
                </a:solidFill>
                <a:latin typeface="Palatino Bold" charset="0"/>
                <a:sym typeface="Palatino Bold" charset="0"/>
              </a:rPr>
              <a:t>feelings</a:t>
            </a:r>
            <a:r>
              <a:rPr lang="ja-JP" altLang="en-US" sz="4800" smtClean="0">
                <a:solidFill>
                  <a:srgbClr val="573140"/>
                </a:solidFill>
                <a:latin typeface="Arial" pitchFamily="34" charset="0"/>
                <a:sym typeface="Palatino Bold" charset="0"/>
              </a:rPr>
              <a:t>”</a:t>
            </a:r>
            <a:r>
              <a:rPr lang="en-US" altLang="ja-JP" sz="4800" smtClean="0">
                <a:solidFill>
                  <a:srgbClr val="573140"/>
                </a:solidFill>
                <a:latin typeface="Palatino Bold" charset="0"/>
                <a:sym typeface="Palatino Bold" charset="0"/>
              </a:rPr>
              <a:t> conversation.</a:t>
            </a:r>
            <a:r>
              <a:rPr lang="en-US" altLang="ja-JP" sz="4800" smtClean="0">
                <a:solidFill>
                  <a:srgbClr val="573140"/>
                </a:solidFill>
                <a:latin typeface="Palatino Bold" charset="0"/>
                <a:ea typeface="ヒラギノ明朝 ProN W6" charset="-128"/>
                <a:sym typeface="Palatino Bold" charset="0"/>
              </a:rPr>
              <a:t/>
            </a:r>
            <a:br>
              <a:rPr lang="en-US" altLang="ja-JP" sz="4800" smtClean="0">
                <a:solidFill>
                  <a:srgbClr val="573140"/>
                </a:solidFill>
                <a:latin typeface="Palatino Bold" charset="0"/>
                <a:ea typeface="ヒラギノ明朝 ProN W6" charset="-128"/>
                <a:sym typeface="Palatino Bold" charset="0"/>
              </a:rPr>
            </a:br>
            <a:r>
              <a:rPr lang="en-US" altLang="ja-JP" sz="4800" smtClean="0">
                <a:solidFill>
                  <a:srgbClr val="573140"/>
                </a:solidFill>
                <a:latin typeface="Palatino Bold" charset="0"/>
                <a:sym typeface="Palatino Bold" charset="0"/>
              </a:rPr>
              <a:t>The </a:t>
            </a:r>
            <a:r>
              <a:rPr lang="ja-JP" altLang="en-US" sz="4800" smtClean="0">
                <a:solidFill>
                  <a:srgbClr val="573140"/>
                </a:solidFill>
                <a:latin typeface="Arial" pitchFamily="34" charset="0"/>
                <a:sym typeface="Palatino Bold" charset="0"/>
              </a:rPr>
              <a:t>“</a:t>
            </a:r>
            <a:r>
              <a:rPr lang="en-US" altLang="ja-JP" sz="4800" smtClean="0">
                <a:solidFill>
                  <a:srgbClr val="573140"/>
                </a:solidFill>
                <a:latin typeface="Palatino Bold" charset="0"/>
                <a:sym typeface="Palatino Bold" charset="0"/>
              </a:rPr>
              <a:t>identity</a:t>
            </a:r>
            <a:r>
              <a:rPr lang="ja-JP" altLang="en-US" sz="4800" smtClean="0">
                <a:solidFill>
                  <a:srgbClr val="573140"/>
                </a:solidFill>
                <a:latin typeface="Arial" pitchFamily="34" charset="0"/>
                <a:sym typeface="Palatino Bold" charset="0"/>
              </a:rPr>
              <a:t>”</a:t>
            </a:r>
            <a:r>
              <a:rPr lang="en-US" altLang="ja-JP" sz="4800" smtClean="0">
                <a:solidFill>
                  <a:srgbClr val="573140"/>
                </a:solidFill>
                <a:latin typeface="Palatino Bold" charset="0"/>
                <a:sym typeface="Palatino Bold" charset="0"/>
              </a:rPr>
              <a:t> conversation.</a:t>
            </a:r>
            <a:endParaRPr lang="en-US" altLang="en-US" sz="4800" smtClean="0">
              <a:solidFill>
                <a:srgbClr val="573140"/>
              </a:solidFill>
              <a:latin typeface="Palatino Bold" charset="0"/>
              <a:ea typeface="ヒラギノ明朝 ProN W6" charset="-128"/>
              <a:sym typeface="Palatino Bold" charset="0"/>
            </a:endParaRPr>
          </a:p>
        </p:txBody>
      </p:sp>
      <p:sp>
        <p:nvSpPr>
          <p:cNvPr id="154626" name="AutoShape 2"/>
          <p:cNvSpPr>
            <a:spLocks/>
          </p:cNvSpPr>
          <p:nvPr/>
        </p:nvSpPr>
        <p:spPr bwMode="auto">
          <a:xfrm flipH="1">
            <a:off x="4076700" y="6959600"/>
            <a:ext cx="8686800" cy="2603500"/>
          </a:xfrm>
          <a:prstGeom prst="rtTriangle">
            <a:avLst/>
          </a:prstGeom>
          <a:blipFill dpi="0" rotWithShape="0">
            <a:blip r:embed="rId4">
              <a:alphaModFix amt="95000"/>
            </a:blip>
            <a:srcRect/>
            <a:tile tx="0" ty="0" sx="100000" sy="100000" flip="none" algn="tl"/>
          </a:blipFill>
          <a:ln w="25400">
            <a:solidFill>
              <a:srgbClr val="35302F">
                <a:alpha val="94901"/>
              </a:srgbClr>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154627" name="AutoShape 3"/>
          <p:cNvSpPr>
            <a:spLocks/>
          </p:cNvSpPr>
          <p:nvPr/>
        </p:nvSpPr>
        <p:spPr bwMode="auto">
          <a:xfrm flipH="1">
            <a:off x="4076700" y="6388100"/>
            <a:ext cx="8686800" cy="2603500"/>
          </a:xfrm>
          <a:prstGeom prst="rtTriangle">
            <a:avLst/>
          </a:prstGeom>
          <a:blipFill dpi="0" rotWithShape="0">
            <a:blip r:embed="rId4">
              <a:alphaModFix amt="39000"/>
            </a:blip>
            <a:srcRect/>
            <a:tile tx="0" ty="0" sx="100000" sy="100000" flip="none" algn="tl"/>
          </a:blipFill>
          <a:ln w="25400">
            <a:solidFill>
              <a:srgbClr val="35302F">
                <a:alpha val="38823"/>
              </a:srgbClr>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154628" name="AutoShape 4"/>
          <p:cNvSpPr>
            <a:spLocks/>
          </p:cNvSpPr>
          <p:nvPr/>
        </p:nvSpPr>
        <p:spPr bwMode="auto">
          <a:xfrm flipH="1">
            <a:off x="4076700" y="5575300"/>
            <a:ext cx="8686800" cy="2603500"/>
          </a:xfrm>
          <a:prstGeom prst="rtTriangle">
            <a:avLst/>
          </a:prstGeom>
          <a:blipFill dpi="0" rotWithShape="0">
            <a:blip r:embed="rId4">
              <a:alphaModFix amt="21000"/>
            </a:blip>
            <a:srcRect/>
            <a:tile tx="0" ty="0" sx="100000" sy="100000" flip="none" algn="tl"/>
          </a:blipFill>
          <a:ln w="25400">
            <a:solidFill>
              <a:srgbClr val="35302F">
                <a:alpha val="21176"/>
              </a:srgbClr>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Tree>
  </p:cSld>
  <p:clrMapOvr>
    <a:masterClrMapping/>
  </p:clrMapOvr>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3" name="Oval 1"/>
          <p:cNvSpPr>
            <a:spLocks/>
          </p:cNvSpPr>
          <p:nvPr/>
        </p:nvSpPr>
        <p:spPr bwMode="auto">
          <a:xfrm>
            <a:off x="7442200" y="4546600"/>
            <a:ext cx="4432300" cy="4432300"/>
          </a:xfrm>
          <a:prstGeom prst="ellipse">
            <a:avLst/>
          </a:prstGeom>
          <a:solidFill>
            <a:schemeClr val="accent1">
              <a:alpha val="39999"/>
            </a:schemeClr>
          </a:solidFill>
          <a:ln>
            <a:noFill/>
          </a:ln>
          <a:extLst>
            <a:ext uri="{91240B29-F687-4F45-9708-019B960494DF}">
              <a14:hiddenLine xmlns:a14="http://schemas.microsoft.com/office/drawing/2010/main" w="25400">
                <a:solidFill>
                  <a:srgbClr val="35302F">
                    <a:alpha val="39999"/>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156674" name="Oval 2"/>
          <p:cNvSpPr>
            <a:spLocks/>
          </p:cNvSpPr>
          <p:nvPr/>
        </p:nvSpPr>
        <p:spPr bwMode="auto">
          <a:xfrm>
            <a:off x="7035800" y="4787900"/>
            <a:ext cx="1498600" cy="1498600"/>
          </a:xfrm>
          <a:prstGeom prst="ellipse">
            <a:avLst/>
          </a:prstGeom>
          <a:solidFill>
            <a:schemeClr val="accent1">
              <a:alpha val="29803"/>
            </a:schemeClr>
          </a:solidFill>
          <a:ln>
            <a:noFill/>
          </a:ln>
          <a:extLst>
            <a:ext uri="{91240B29-F687-4F45-9708-019B960494DF}">
              <a14:hiddenLine xmlns:a14="http://schemas.microsoft.com/office/drawing/2010/main" w="25400">
                <a:solidFill>
                  <a:srgbClr val="35302F">
                    <a:alpha val="29803"/>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156675" name="Rectangle 3"/>
          <p:cNvSpPr>
            <a:spLocks noGrp="1" noChangeArrowheads="1"/>
          </p:cNvSpPr>
          <p:nvPr>
            <p:ph type="title"/>
          </p:nvPr>
        </p:nvSpPr>
        <p:spPr>
          <a:xfrm>
            <a:off x="101600" y="1803400"/>
            <a:ext cx="11480800" cy="2870200"/>
          </a:xfrm>
        </p:spPr>
        <p:txBody>
          <a:bodyPr/>
          <a:lstStyle/>
          <a:p>
            <a:pPr eaLnBrk="1" hangingPunct="1"/>
            <a:r>
              <a:rPr lang="en-US" altLang="en-US" smtClean="0">
                <a:solidFill>
                  <a:srgbClr val="573140"/>
                </a:solidFill>
              </a:rPr>
              <a:t>Listening </a:t>
            </a:r>
            <a:r>
              <a:rPr lang="en-US" altLang="en-US" smtClean="0">
                <a:solidFill>
                  <a:srgbClr val="573140"/>
                </a:solidFill>
                <a:latin typeface="Palatino Italic" charset="0"/>
                <a:sym typeface="Palatino Italic" charset="0"/>
              </a:rPr>
              <a:t>to</a:t>
            </a:r>
            <a:r>
              <a:rPr lang="en-US" altLang="en-US" smtClean="0">
                <a:solidFill>
                  <a:srgbClr val="573140"/>
                </a:solidFill>
              </a:rPr>
              <a:t> Self</a:t>
            </a:r>
          </a:p>
        </p:txBody>
      </p:sp>
    </p:spTree>
  </p:cSld>
  <p:clrMapOvr>
    <a:masterClrMapping/>
  </p:clrMapOvr>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1" name="Rectangle 1"/>
          <p:cNvSpPr>
            <a:spLocks/>
          </p:cNvSpPr>
          <p:nvPr/>
        </p:nvSpPr>
        <p:spPr bwMode="auto">
          <a:xfrm>
            <a:off x="1681163" y="2203450"/>
            <a:ext cx="8983662"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nchor="ctr">
            <a:spAutoFit/>
          </a:bodyP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r>
              <a:rPr lang="en-US" altLang="en-US" sz="9600">
                <a:solidFill>
                  <a:srgbClr val="573140"/>
                </a:solidFill>
                <a:latin typeface="Palatino" charset="0"/>
                <a:ea typeface="MS PGothic" pitchFamily="34" charset="-128"/>
                <a:sym typeface="Palatino" charset="0"/>
              </a:rPr>
              <a:t>Active Listening</a:t>
            </a:r>
          </a:p>
        </p:txBody>
      </p:sp>
      <p:sp>
        <p:nvSpPr>
          <p:cNvPr id="158722" name="AutoShape 2"/>
          <p:cNvSpPr>
            <a:spLocks/>
          </p:cNvSpPr>
          <p:nvPr/>
        </p:nvSpPr>
        <p:spPr bwMode="auto">
          <a:xfrm>
            <a:off x="2019300" y="6400800"/>
            <a:ext cx="1270000" cy="2832100"/>
          </a:xfrm>
          <a:prstGeom prst="roundRect">
            <a:avLst>
              <a:gd name="adj" fmla="val 15000"/>
            </a:avLst>
          </a:prstGeom>
          <a:blipFill dpi="0" rotWithShape="0">
            <a:blip r:embed="rId3"/>
            <a:srcRect/>
            <a:tile tx="0" ty="0" sx="100000" sy="100000" flip="none" algn="tl"/>
          </a:blipFill>
          <a:ln w="25400">
            <a:solidFill>
              <a:srgbClr val="35302F"/>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158723" name="AutoShape 3"/>
          <p:cNvSpPr>
            <a:spLocks/>
          </p:cNvSpPr>
          <p:nvPr/>
        </p:nvSpPr>
        <p:spPr bwMode="auto">
          <a:xfrm>
            <a:off x="8394700" y="6400800"/>
            <a:ext cx="1270000" cy="2832100"/>
          </a:xfrm>
          <a:prstGeom prst="roundRect">
            <a:avLst>
              <a:gd name="adj" fmla="val 15000"/>
            </a:avLst>
          </a:prstGeom>
          <a:blipFill dpi="0" rotWithShape="0">
            <a:blip r:embed="rId3"/>
            <a:srcRect/>
            <a:tile tx="0" ty="0" sx="100000" sy="100000" flip="none" algn="tl"/>
          </a:blipFill>
          <a:ln w="25400">
            <a:solidFill>
              <a:srgbClr val="35302F"/>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158724" name="Oval 4"/>
          <p:cNvSpPr>
            <a:spLocks/>
          </p:cNvSpPr>
          <p:nvPr/>
        </p:nvSpPr>
        <p:spPr bwMode="auto">
          <a:xfrm>
            <a:off x="2019300" y="5067300"/>
            <a:ext cx="1270000" cy="1270000"/>
          </a:xfrm>
          <a:prstGeom prst="ellipse">
            <a:avLst/>
          </a:prstGeom>
          <a:gradFill rotWithShape="0">
            <a:gsLst>
              <a:gs pos="0">
                <a:srgbClr val="59311F">
                  <a:alpha val="59998"/>
                </a:srgbClr>
              </a:gs>
              <a:gs pos="100000">
                <a:srgbClr val="E6DDB5"/>
              </a:gs>
            </a:gsLst>
            <a:lin ang="20400000" scaled="1"/>
          </a:gradFill>
          <a:ln w="25400">
            <a:solidFill>
              <a:srgbClr val="35302F"/>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158725" name="Oval 5"/>
          <p:cNvSpPr>
            <a:spLocks/>
          </p:cNvSpPr>
          <p:nvPr/>
        </p:nvSpPr>
        <p:spPr bwMode="auto">
          <a:xfrm>
            <a:off x="8394700" y="5067300"/>
            <a:ext cx="1270000" cy="1270000"/>
          </a:xfrm>
          <a:prstGeom prst="ellipse">
            <a:avLst/>
          </a:prstGeom>
          <a:gradFill rotWithShape="0">
            <a:gsLst>
              <a:gs pos="0">
                <a:srgbClr val="59311F">
                  <a:alpha val="59998"/>
                </a:srgbClr>
              </a:gs>
              <a:gs pos="100000">
                <a:srgbClr val="E6DDB5"/>
              </a:gs>
            </a:gsLst>
            <a:lin ang="20400000" scaled="1"/>
          </a:gradFill>
          <a:ln w="25400">
            <a:solidFill>
              <a:srgbClr val="35302F"/>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158726" name="AutoShape 6"/>
          <p:cNvSpPr>
            <a:spLocks/>
          </p:cNvSpPr>
          <p:nvPr/>
        </p:nvSpPr>
        <p:spPr bwMode="auto">
          <a:xfrm>
            <a:off x="4775200" y="6134100"/>
            <a:ext cx="3124200" cy="1270000"/>
          </a:xfrm>
          <a:prstGeom prst="rightArrow">
            <a:avLst>
              <a:gd name="adj1" fmla="val 24009"/>
              <a:gd name="adj2" fmla="val 43004"/>
            </a:avLst>
          </a:prstGeom>
          <a:blipFill dpi="0" rotWithShape="0">
            <a:blip r:embed="rId3"/>
            <a:srcRect/>
            <a:tile tx="0" ty="0" sx="100000" sy="100000" flip="none" algn="tl"/>
          </a:blipFill>
          <a:ln w="25400">
            <a:solidFill>
              <a:srgbClr val="35302F"/>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158727" name="AutoShape 7"/>
          <p:cNvSpPr>
            <a:spLocks/>
          </p:cNvSpPr>
          <p:nvPr/>
        </p:nvSpPr>
        <p:spPr bwMode="auto">
          <a:xfrm flipH="1">
            <a:off x="3975100" y="5067300"/>
            <a:ext cx="3251200" cy="1270000"/>
          </a:xfrm>
          <a:prstGeom prst="rightArrow">
            <a:avLst>
              <a:gd name="adj1" fmla="val 22009"/>
              <a:gd name="adj2" fmla="val 55004"/>
            </a:avLst>
          </a:prstGeom>
          <a:blipFill dpi="0" rotWithShape="0">
            <a:blip r:embed="rId3"/>
            <a:srcRect/>
            <a:tile tx="0" ty="0" sx="100000" sy="100000" flip="none" algn="tl"/>
          </a:blipFill>
          <a:ln w="25400">
            <a:solidFill>
              <a:srgbClr val="35302F"/>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Tree>
  </p:cSld>
  <p:clrMapOvr>
    <a:masterClrMapping/>
  </p:clrMapOvr>
  <p:transition spd="med">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58726"/>
                                        </p:tgtEl>
                                        <p:attrNameLst>
                                          <p:attrName>style.visibility</p:attrName>
                                        </p:attrNameLst>
                                      </p:cBhvr>
                                      <p:to>
                                        <p:strVal val="visible"/>
                                      </p:to>
                                    </p:set>
                                    <p:anim calcmode="lin" valueType="num">
                                      <p:cBhvr additive="base">
                                        <p:cTn id="7" dur="500" fill="hold"/>
                                        <p:tgtEl>
                                          <p:spTgt spid="158726"/>
                                        </p:tgtEl>
                                        <p:attrNameLst>
                                          <p:attrName>ppt_x</p:attrName>
                                        </p:attrNameLst>
                                      </p:cBhvr>
                                      <p:tavLst>
                                        <p:tav tm="0">
                                          <p:val>
                                            <p:strVal val="0-#ppt_w/2"/>
                                          </p:val>
                                        </p:tav>
                                        <p:tav tm="100000">
                                          <p:val>
                                            <p:strVal val="#ppt_x"/>
                                          </p:val>
                                        </p:tav>
                                      </p:tavLst>
                                    </p:anim>
                                    <p:anim calcmode="lin" valueType="num">
                                      <p:cBhvr additive="base">
                                        <p:cTn id="8" dur="500" fill="hold"/>
                                        <p:tgtEl>
                                          <p:spTgt spid="158726"/>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158727"/>
                                        </p:tgtEl>
                                        <p:attrNameLst>
                                          <p:attrName>style.visibility</p:attrName>
                                        </p:attrNameLst>
                                      </p:cBhvr>
                                      <p:to>
                                        <p:strVal val="visible"/>
                                      </p:to>
                                    </p:set>
                                    <p:anim calcmode="lin" valueType="num">
                                      <p:cBhvr additive="base">
                                        <p:cTn id="12" dur="500" fill="hold"/>
                                        <p:tgtEl>
                                          <p:spTgt spid="158727"/>
                                        </p:tgtEl>
                                        <p:attrNameLst>
                                          <p:attrName>ppt_x</p:attrName>
                                        </p:attrNameLst>
                                      </p:cBhvr>
                                      <p:tavLst>
                                        <p:tav tm="0">
                                          <p:val>
                                            <p:strVal val="1+#ppt_w/2"/>
                                          </p:val>
                                        </p:tav>
                                        <p:tav tm="100000">
                                          <p:val>
                                            <p:strVal val="#ppt_x"/>
                                          </p:val>
                                        </p:tav>
                                      </p:tavLst>
                                    </p:anim>
                                    <p:anim calcmode="lin" valueType="num">
                                      <p:cBhvr additive="base">
                                        <p:cTn id="13" dur="500" fill="hold"/>
                                        <p:tgtEl>
                                          <p:spTgt spid="1587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8726" grpId="0" animBg="1"/>
      <p:bldP spid="158727"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69" name="AutoShape 1"/>
          <p:cNvSpPr>
            <a:spLocks/>
          </p:cNvSpPr>
          <p:nvPr/>
        </p:nvSpPr>
        <p:spPr bwMode="auto">
          <a:xfrm>
            <a:off x="1752600" y="4800600"/>
            <a:ext cx="1270000" cy="3111500"/>
          </a:xfrm>
          <a:prstGeom prst="roundRect">
            <a:avLst>
              <a:gd name="adj" fmla="val 15000"/>
            </a:avLst>
          </a:prstGeom>
          <a:blipFill dpi="0" rotWithShape="0">
            <a:blip r:embed="rId3"/>
            <a:srcRect/>
            <a:tile tx="0" ty="0" sx="100000" sy="100000" flip="none" algn="tl"/>
          </a:blipFill>
          <a:ln w="25400">
            <a:solidFill>
              <a:srgbClr val="35302F"/>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160770" name="AutoShape 2"/>
          <p:cNvSpPr>
            <a:spLocks/>
          </p:cNvSpPr>
          <p:nvPr/>
        </p:nvSpPr>
        <p:spPr bwMode="auto">
          <a:xfrm>
            <a:off x="8750300" y="4800600"/>
            <a:ext cx="1270000" cy="3111500"/>
          </a:xfrm>
          <a:prstGeom prst="roundRect">
            <a:avLst>
              <a:gd name="adj" fmla="val 15000"/>
            </a:avLst>
          </a:prstGeom>
          <a:blipFill dpi="0" rotWithShape="0">
            <a:blip r:embed="rId3"/>
            <a:srcRect/>
            <a:tile tx="0" ty="0" sx="100000" sy="100000" flip="none" algn="tl"/>
          </a:blipFill>
          <a:ln w="25400">
            <a:solidFill>
              <a:srgbClr val="35302F"/>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160771" name="Oval 3"/>
          <p:cNvSpPr>
            <a:spLocks/>
          </p:cNvSpPr>
          <p:nvPr/>
        </p:nvSpPr>
        <p:spPr bwMode="auto">
          <a:xfrm>
            <a:off x="1752600" y="3467100"/>
            <a:ext cx="1270000" cy="1270000"/>
          </a:xfrm>
          <a:prstGeom prst="ellipse">
            <a:avLst/>
          </a:prstGeom>
          <a:gradFill rotWithShape="0">
            <a:gsLst>
              <a:gs pos="0">
                <a:srgbClr val="59311F">
                  <a:alpha val="59998"/>
                </a:srgbClr>
              </a:gs>
              <a:gs pos="100000">
                <a:srgbClr val="E6DDB5"/>
              </a:gs>
            </a:gsLst>
            <a:lin ang="20400000" scaled="1"/>
          </a:gradFill>
          <a:ln w="25400">
            <a:solidFill>
              <a:srgbClr val="35302F"/>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160772" name="Oval 4"/>
          <p:cNvSpPr>
            <a:spLocks/>
          </p:cNvSpPr>
          <p:nvPr/>
        </p:nvSpPr>
        <p:spPr bwMode="auto">
          <a:xfrm>
            <a:off x="8750300" y="3467100"/>
            <a:ext cx="1270000" cy="1270000"/>
          </a:xfrm>
          <a:prstGeom prst="ellipse">
            <a:avLst/>
          </a:prstGeom>
          <a:gradFill rotWithShape="0">
            <a:gsLst>
              <a:gs pos="0">
                <a:srgbClr val="59311F">
                  <a:alpha val="59998"/>
                </a:srgbClr>
              </a:gs>
              <a:gs pos="100000">
                <a:srgbClr val="E6DDB5"/>
              </a:gs>
            </a:gsLst>
            <a:lin ang="20400000" scaled="1"/>
          </a:gradFill>
          <a:ln w="25400">
            <a:solidFill>
              <a:srgbClr val="35302F"/>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160773" name="AutoShape 5"/>
          <p:cNvSpPr>
            <a:spLocks/>
          </p:cNvSpPr>
          <p:nvPr/>
        </p:nvSpPr>
        <p:spPr bwMode="auto">
          <a:xfrm>
            <a:off x="2552700" y="1409700"/>
            <a:ext cx="3251200" cy="1816100"/>
          </a:xfrm>
          <a:prstGeom prst="wedgeEllipseCallout">
            <a:avLst>
              <a:gd name="adj1" fmla="val -57815"/>
              <a:gd name="adj2" fmla="val 19931"/>
            </a:avLst>
          </a:prstGeom>
          <a:blipFill dpi="0" rotWithShape="0">
            <a:blip r:embed="rId3">
              <a:alphaModFix amt="34000"/>
            </a:blip>
            <a:srcRect/>
            <a:tile tx="0" ty="0" sx="100000" sy="100000" flip="none" algn="tl"/>
          </a:blipFill>
          <a:ln w="25400">
            <a:solidFill>
              <a:srgbClr val="35302F">
                <a:alpha val="34117"/>
              </a:srgbClr>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160774" name="AutoShape 6"/>
          <p:cNvSpPr>
            <a:spLocks/>
          </p:cNvSpPr>
          <p:nvPr/>
        </p:nvSpPr>
        <p:spPr bwMode="auto">
          <a:xfrm>
            <a:off x="8966200" y="1409700"/>
            <a:ext cx="3251200" cy="1816100"/>
          </a:xfrm>
          <a:prstGeom prst="wedgeEllipseCallout">
            <a:avLst>
              <a:gd name="adj1" fmla="val -57815"/>
              <a:gd name="adj2" fmla="val 19931"/>
            </a:avLst>
          </a:prstGeom>
          <a:blipFill dpi="0" rotWithShape="0">
            <a:blip r:embed="rId3">
              <a:alphaModFix amt="34000"/>
            </a:blip>
            <a:srcRect/>
            <a:tile tx="0" ty="0" sx="100000" sy="100000" flip="none" algn="tl"/>
          </a:blipFill>
          <a:ln w="25400">
            <a:solidFill>
              <a:srgbClr val="35302F">
                <a:alpha val="34117"/>
              </a:srgbClr>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160775" name="AutoShape 7"/>
          <p:cNvSpPr>
            <a:spLocks/>
          </p:cNvSpPr>
          <p:nvPr/>
        </p:nvSpPr>
        <p:spPr bwMode="auto">
          <a:xfrm>
            <a:off x="3543300" y="1701800"/>
            <a:ext cx="1270000" cy="1231900"/>
          </a:xfrm>
          <a:custGeom>
            <a:avLst/>
            <a:gdLst>
              <a:gd name="T0" fmla="*/ 11356 w 22712"/>
              <a:gd name="T1" fmla="*/ 0 h 23880"/>
              <a:gd name="T2" fmla="*/ 14693 w 22712"/>
              <a:gd name="T3" fmla="*/ 7110 h 23880"/>
              <a:gd name="T4" fmla="*/ 22156 w 22712"/>
              <a:gd name="T5" fmla="*/ 8250 h 23880"/>
              <a:gd name="T6" fmla="*/ 16756 w 22712"/>
              <a:gd name="T7" fmla="*/ 13785 h 23880"/>
              <a:gd name="T8" fmla="*/ 18031 w 22712"/>
              <a:gd name="T9" fmla="*/ 21600 h 23880"/>
              <a:gd name="T10" fmla="*/ 11356 w 22712"/>
              <a:gd name="T11" fmla="*/ 17910 h 23880"/>
              <a:gd name="T12" fmla="*/ 4681 w 22712"/>
              <a:gd name="T13" fmla="*/ 21600 h 23880"/>
              <a:gd name="T14" fmla="*/ 5956 w 22712"/>
              <a:gd name="T15" fmla="*/ 13785 h 23880"/>
              <a:gd name="T16" fmla="*/ 556 w 22712"/>
              <a:gd name="T17" fmla="*/ 8250 h 23880"/>
              <a:gd name="T18" fmla="*/ 8019 w 22712"/>
              <a:gd name="T19" fmla="*/ 7110 h 23880"/>
              <a:gd name="T20" fmla="*/ 11356 w 22712"/>
              <a:gd name="T21" fmla="*/ 0 h 23880"/>
              <a:gd name="T22" fmla="*/ 11356 w 22712"/>
              <a:gd name="T23" fmla="*/ 0 h 238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2712" h="23880">
                <a:moveTo>
                  <a:pt x="11356" y="0"/>
                </a:moveTo>
                <a:lnTo>
                  <a:pt x="14693" y="7110"/>
                </a:lnTo>
                <a:lnTo>
                  <a:pt x="22156" y="8250"/>
                </a:lnTo>
                <a:lnTo>
                  <a:pt x="16756" y="13785"/>
                </a:lnTo>
                <a:lnTo>
                  <a:pt x="18031" y="21600"/>
                </a:lnTo>
                <a:lnTo>
                  <a:pt x="11356" y="17910"/>
                </a:lnTo>
                <a:lnTo>
                  <a:pt x="4681" y="21600"/>
                </a:lnTo>
                <a:lnTo>
                  <a:pt x="5956" y="13785"/>
                </a:lnTo>
                <a:lnTo>
                  <a:pt x="556" y="8250"/>
                </a:lnTo>
                <a:lnTo>
                  <a:pt x="8019" y="7110"/>
                </a:lnTo>
                <a:lnTo>
                  <a:pt x="11356" y="0"/>
                </a:lnTo>
                <a:close/>
                <a:moveTo>
                  <a:pt x="11356" y="0"/>
                </a:moveTo>
              </a:path>
            </a:pathLst>
          </a:custGeom>
          <a:blipFill dpi="0" rotWithShape="0">
            <a:blip r:embed="rId3"/>
            <a:srcRect/>
            <a:tile tx="0" ty="0" sx="100000" sy="100000" flip="none" algn="tl"/>
          </a:blipFill>
          <a:ln w="25400" cap="flat">
            <a:solidFill>
              <a:srgbClr val="35302F"/>
            </a:solidFill>
            <a:prstDash val="solid"/>
            <a:miter lim="800000"/>
            <a:headEnd type="none" w="med" len="med"/>
            <a:tailEnd type="none" w="med" len="med"/>
          </a:ln>
        </p:spPr>
        <p:txBody>
          <a:bodyPr lIns="0" tIns="0" rIns="0" bIns="0"/>
          <a:lstStyle/>
          <a:p>
            <a:endParaRPr lang="en-US"/>
          </a:p>
        </p:txBody>
      </p:sp>
      <p:sp>
        <p:nvSpPr>
          <p:cNvPr id="160776" name="AutoShape 8"/>
          <p:cNvSpPr>
            <a:spLocks/>
          </p:cNvSpPr>
          <p:nvPr/>
        </p:nvSpPr>
        <p:spPr bwMode="auto">
          <a:xfrm>
            <a:off x="9931400" y="1752600"/>
            <a:ext cx="1270000" cy="952500"/>
          </a:xfrm>
          <a:prstGeom prst="triangle">
            <a:avLst>
              <a:gd name="adj" fmla="val 50000"/>
            </a:avLst>
          </a:prstGeom>
          <a:blipFill dpi="0" rotWithShape="0">
            <a:blip r:embed="rId3"/>
            <a:srcRect/>
            <a:tile tx="0" ty="0" sx="100000" sy="100000" flip="none" algn="tl"/>
          </a:blipFill>
          <a:ln w="25400">
            <a:solidFill>
              <a:srgbClr val="35302F"/>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8" presetClass="entr" presetSubtype="0" fill="hold" grpId="0" nodeType="afterEffect">
                                  <p:stCondLst>
                                    <p:cond delay="0"/>
                                  </p:stCondLst>
                                  <p:childTnLst>
                                    <p:set>
                                      <p:cBhvr>
                                        <p:cTn id="6" dur="1" fill="hold">
                                          <p:stCondLst>
                                            <p:cond delay="499"/>
                                          </p:stCondLst>
                                        </p:cTn>
                                        <p:tgtEl>
                                          <p:spTgt spid="160775"/>
                                        </p:tgtEl>
                                        <p:attrNameLst>
                                          <p:attrName>style.visibility</p:attrName>
                                        </p:attrNameLst>
                                      </p:cBhvr>
                                      <p:to>
                                        <p:strVal val="visible"/>
                                      </p:to>
                                    </p:set>
                                  </p:childTnLst>
                                </p:cTn>
                              </p:par>
                            </p:childTnLst>
                          </p:cTn>
                        </p:par>
                        <p:par>
                          <p:cTn id="7" fill="hold" nodeType="afterGroup">
                            <p:stCondLst>
                              <p:cond delay="500"/>
                            </p:stCondLst>
                            <p:childTnLst>
                              <p:par>
                                <p:cTn id="8" presetID="168" presetClass="entr" presetSubtype="0" fill="hold" grpId="0" nodeType="afterEffect">
                                  <p:stCondLst>
                                    <p:cond delay="1000"/>
                                  </p:stCondLst>
                                  <p:childTnLst>
                                    <p:set>
                                      <p:cBhvr>
                                        <p:cTn id="9" dur="1" fill="hold">
                                          <p:stCondLst>
                                            <p:cond delay="499"/>
                                          </p:stCondLst>
                                        </p:cTn>
                                        <p:tgtEl>
                                          <p:spTgt spid="16077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0775" grpId="0" animBg="1"/>
      <p:bldP spid="160776"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7" name="AutoShape 1"/>
          <p:cNvSpPr>
            <a:spLocks/>
          </p:cNvSpPr>
          <p:nvPr/>
        </p:nvSpPr>
        <p:spPr bwMode="auto">
          <a:xfrm>
            <a:off x="1752600" y="4800600"/>
            <a:ext cx="1270000" cy="3111500"/>
          </a:xfrm>
          <a:prstGeom prst="roundRect">
            <a:avLst>
              <a:gd name="adj" fmla="val 15000"/>
            </a:avLst>
          </a:prstGeom>
          <a:blipFill dpi="0" rotWithShape="0">
            <a:blip r:embed="rId3"/>
            <a:srcRect/>
            <a:tile tx="0" ty="0" sx="100000" sy="100000" flip="none" algn="tl"/>
          </a:blipFill>
          <a:ln w="25400">
            <a:solidFill>
              <a:srgbClr val="35302F"/>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162818" name="AutoShape 2"/>
          <p:cNvSpPr>
            <a:spLocks/>
          </p:cNvSpPr>
          <p:nvPr/>
        </p:nvSpPr>
        <p:spPr bwMode="auto">
          <a:xfrm>
            <a:off x="8750300" y="4800600"/>
            <a:ext cx="1270000" cy="3111500"/>
          </a:xfrm>
          <a:prstGeom prst="roundRect">
            <a:avLst>
              <a:gd name="adj" fmla="val 15000"/>
            </a:avLst>
          </a:prstGeom>
          <a:blipFill dpi="0" rotWithShape="0">
            <a:blip r:embed="rId3"/>
            <a:srcRect/>
            <a:tile tx="0" ty="0" sx="100000" sy="100000" flip="none" algn="tl"/>
          </a:blipFill>
          <a:ln w="25400">
            <a:solidFill>
              <a:srgbClr val="35302F"/>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162819" name="Oval 3"/>
          <p:cNvSpPr>
            <a:spLocks/>
          </p:cNvSpPr>
          <p:nvPr/>
        </p:nvSpPr>
        <p:spPr bwMode="auto">
          <a:xfrm>
            <a:off x="1752600" y="3467100"/>
            <a:ext cx="1270000" cy="1270000"/>
          </a:xfrm>
          <a:prstGeom prst="ellipse">
            <a:avLst/>
          </a:prstGeom>
          <a:gradFill rotWithShape="0">
            <a:gsLst>
              <a:gs pos="0">
                <a:srgbClr val="E6DDB5"/>
              </a:gs>
              <a:gs pos="100000">
                <a:srgbClr val="59311F">
                  <a:alpha val="59998"/>
                </a:srgbClr>
              </a:gs>
            </a:gsLst>
            <a:lin ang="1080000" scaled="1"/>
          </a:gradFill>
          <a:ln w="25400">
            <a:solidFill>
              <a:srgbClr val="35302F"/>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162820" name="Oval 4"/>
          <p:cNvSpPr>
            <a:spLocks/>
          </p:cNvSpPr>
          <p:nvPr/>
        </p:nvSpPr>
        <p:spPr bwMode="auto">
          <a:xfrm>
            <a:off x="8750300" y="3467100"/>
            <a:ext cx="1270000" cy="1270000"/>
          </a:xfrm>
          <a:prstGeom prst="ellipse">
            <a:avLst/>
          </a:prstGeom>
          <a:gradFill rotWithShape="0">
            <a:gsLst>
              <a:gs pos="0">
                <a:srgbClr val="59311F">
                  <a:alpha val="59998"/>
                </a:srgbClr>
              </a:gs>
              <a:gs pos="100000">
                <a:srgbClr val="E6DDB5"/>
              </a:gs>
            </a:gsLst>
            <a:lin ang="20400000" scaled="1"/>
          </a:gradFill>
          <a:ln w="25400">
            <a:solidFill>
              <a:srgbClr val="35302F"/>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162821" name="AutoShape 5"/>
          <p:cNvSpPr>
            <a:spLocks/>
          </p:cNvSpPr>
          <p:nvPr/>
        </p:nvSpPr>
        <p:spPr bwMode="auto">
          <a:xfrm>
            <a:off x="2552700" y="1409700"/>
            <a:ext cx="3251200" cy="1816100"/>
          </a:xfrm>
          <a:prstGeom prst="wedgeEllipseCallout">
            <a:avLst>
              <a:gd name="adj1" fmla="val -57815"/>
              <a:gd name="adj2" fmla="val 19931"/>
            </a:avLst>
          </a:prstGeom>
          <a:blipFill dpi="0" rotWithShape="0">
            <a:blip r:embed="rId3">
              <a:alphaModFix amt="34000"/>
            </a:blip>
            <a:srcRect/>
            <a:tile tx="0" ty="0" sx="100000" sy="100000" flip="none" algn="tl"/>
          </a:blipFill>
          <a:ln w="25400">
            <a:solidFill>
              <a:srgbClr val="35302F">
                <a:alpha val="34117"/>
              </a:srgbClr>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162822" name="AutoShape 6"/>
          <p:cNvSpPr>
            <a:spLocks/>
          </p:cNvSpPr>
          <p:nvPr/>
        </p:nvSpPr>
        <p:spPr bwMode="auto">
          <a:xfrm>
            <a:off x="8966200" y="1409700"/>
            <a:ext cx="3251200" cy="1816100"/>
          </a:xfrm>
          <a:prstGeom prst="wedgeEllipseCallout">
            <a:avLst>
              <a:gd name="adj1" fmla="val -57815"/>
              <a:gd name="adj2" fmla="val 19931"/>
            </a:avLst>
          </a:prstGeom>
          <a:blipFill dpi="0" rotWithShape="0">
            <a:blip r:embed="rId3">
              <a:alphaModFix amt="34000"/>
            </a:blip>
            <a:srcRect/>
            <a:tile tx="0" ty="0" sx="100000" sy="100000" flip="none" algn="tl"/>
          </a:blipFill>
          <a:ln w="25400">
            <a:solidFill>
              <a:srgbClr val="35302F">
                <a:alpha val="34117"/>
              </a:srgbClr>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162823" name="AutoShape 7"/>
          <p:cNvSpPr>
            <a:spLocks/>
          </p:cNvSpPr>
          <p:nvPr/>
        </p:nvSpPr>
        <p:spPr bwMode="auto">
          <a:xfrm>
            <a:off x="3543300" y="1701800"/>
            <a:ext cx="1270000" cy="1231900"/>
          </a:xfrm>
          <a:custGeom>
            <a:avLst/>
            <a:gdLst>
              <a:gd name="T0" fmla="*/ 11356 w 22712"/>
              <a:gd name="T1" fmla="*/ 0 h 23880"/>
              <a:gd name="T2" fmla="*/ 14693 w 22712"/>
              <a:gd name="T3" fmla="*/ 7110 h 23880"/>
              <a:gd name="T4" fmla="*/ 22156 w 22712"/>
              <a:gd name="T5" fmla="*/ 8250 h 23880"/>
              <a:gd name="T6" fmla="*/ 16756 w 22712"/>
              <a:gd name="T7" fmla="*/ 13785 h 23880"/>
              <a:gd name="T8" fmla="*/ 18031 w 22712"/>
              <a:gd name="T9" fmla="*/ 21600 h 23880"/>
              <a:gd name="T10" fmla="*/ 11356 w 22712"/>
              <a:gd name="T11" fmla="*/ 17910 h 23880"/>
              <a:gd name="T12" fmla="*/ 4681 w 22712"/>
              <a:gd name="T13" fmla="*/ 21600 h 23880"/>
              <a:gd name="T14" fmla="*/ 5956 w 22712"/>
              <a:gd name="T15" fmla="*/ 13785 h 23880"/>
              <a:gd name="T16" fmla="*/ 556 w 22712"/>
              <a:gd name="T17" fmla="*/ 8250 h 23880"/>
              <a:gd name="T18" fmla="*/ 8019 w 22712"/>
              <a:gd name="T19" fmla="*/ 7110 h 23880"/>
              <a:gd name="T20" fmla="*/ 11356 w 22712"/>
              <a:gd name="T21" fmla="*/ 0 h 23880"/>
              <a:gd name="T22" fmla="*/ 11356 w 22712"/>
              <a:gd name="T23" fmla="*/ 0 h 238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2712" h="23880">
                <a:moveTo>
                  <a:pt x="11356" y="0"/>
                </a:moveTo>
                <a:lnTo>
                  <a:pt x="14693" y="7110"/>
                </a:lnTo>
                <a:lnTo>
                  <a:pt x="22156" y="8250"/>
                </a:lnTo>
                <a:lnTo>
                  <a:pt x="16756" y="13785"/>
                </a:lnTo>
                <a:lnTo>
                  <a:pt x="18031" y="21600"/>
                </a:lnTo>
                <a:lnTo>
                  <a:pt x="11356" y="17910"/>
                </a:lnTo>
                <a:lnTo>
                  <a:pt x="4681" y="21600"/>
                </a:lnTo>
                <a:lnTo>
                  <a:pt x="5956" y="13785"/>
                </a:lnTo>
                <a:lnTo>
                  <a:pt x="556" y="8250"/>
                </a:lnTo>
                <a:lnTo>
                  <a:pt x="8019" y="7110"/>
                </a:lnTo>
                <a:lnTo>
                  <a:pt x="11356" y="0"/>
                </a:lnTo>
                <a:close/>
                <a:moveTo>
                  <a:pt x="11356" y="0"/>
                </a:moveTo>
              </a:path>
            </a:pathLst>
          </a:custGeom>
          <a:blipFill dpi="0" rotWithShape="0">
            <a:blip r:embed="rId3"/>
            <a:srcRect/>
            <a:tile tx="0" ty="0" sx="100000" sy="100000" flip="none" algn="tl"/>
          </a:blipFill>
          <a:ln w="25400" cap="flat">
            <a:solidFill>
              <a:srgbClr val="35302F"/>
            </a:solidFill>
            <a:prstDash val="solid"/>
            <a:miter lim="800000"/>
            <a:headEnd type="none" w="med" len="med"/>
            <a:tailEnd type="none" w="med" len="med"/>
          </a:ln>
        </p:spPr>
        <p:txBody>
          <a:bodyPr lIns="0" tIns="0" rIns="0" bIns="0"/>
          <a:lstStyle/>
          <a:p>
            <a:endParaRPr lang="en-US"/>
          </a:p>
        </p:txBody>
      </p:sp>
      <p:sp>
        <p:nvSpPr>
          <p:cNvPr id="162824" name="AutoShape 8"/>
          <p:cNvSpPr>
            <a:spLocks/>
          </p:cNvSpPr>
          <p:nvPr/>
        </p:nvSpPr>
        <p:spPr bwMode="auto">
          <a:xfrm>
            <a:off x="9817100" y="1701800"/>
            <a:ext cx="1270000" cy="1231900"/>
          </a:xfrm>
          <a:custGeom>
            <a:avLst/>
            <a:gdLst>
              <a:gd name="T0" fmla="*/ 11356 w 22712"/>
              <a:gd name="T1" fmla="*/ 0 h 23880"/>
              <a:gd name="T2" fmla="*/ 14693 w 22712"/>
              <a:gd name="T3" fmla="*/ 7110 h 23880"/>
              <a:gd name="T4" fmla="*/ 22156 w 22712"/>
              <a:gd name="T5" fmla="*/ 8250 h 23880"/>
              <a:gd name="T6" fmla="*/ 16756 w 22712"/>
              <a:gd name="T7" fmla="*/ 13785 h 23880"/>
              <a:gd name="T8" fmla="*/ 18031 w 22712"/>
              <a:gd name="T9" fmla="*/ 21600 h 23880"/>
              <a:gd name="T10" fmla="*/ 11356 w 22712"/>
              <a:gd name="T11" fmla="*/ 17910 h 23880"/>
              <a:gd name="T12" fmla="*/ 4681 w 22712"/>
              <a:gd name="T13" fmla="*/ 21600 h 23880"/>
              <a:gd name="T14" fmla="*/ 5956 w 22712"/>
              <a:gd name="T15" fmla="*/ 13785 h 23880"/>
              <a:gd name="T16" fmla="*/ 556 w 22712"/>
              <a:gd name="T17" fmla="*/ 8250 h 23880"/>
              <a:gd name="T18" fmla="*/ 8019 w 22712"/>
              <a:gd name="T19" fmla="*/ 7110 h 23880"/>
              <a:gd name="T20" fmla="*/ 11356 w 22712"/>
              <a:gd name="T21" fmla="*/ 0 h 23880"/>
              <a:gd name="T22" fmla="*/ 11356 w 22712"/>
              <a:gd name="T23" fmla="*/ 0 h 238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2712" h="23880">
                <a:moveTo>
                  <a:pt x="11356" y="0"/>
                </a:moveTo>
                <a:lnTo>
                  <a:pt x="14693" y="7110"/>
                </a:lnTo>
                <a:lnTo>
                  <a:pt x="22156" y="8250"/>
                </a:lnTo>
                <a:lnTo>
                  <a:pt x="16756" y="13785"/>
                </a:lnTo>
                <a:lnTo>
                  <a:pt x="18031" y="21600"/>
                </a:lnTo>
                <a:lnTo>
                  <a:pt x="11356" y="17910"/>
                </a:lnTo>
                <a:lnTo>
                  <a:pt x="4681" y="21600"/>
                </a:lnTo>
                <a:lnTo>
                  <a:pt x="5956" y="13785"/>
                </a:lnTo>
                <a:lnTo>
                  <a:pt x="556" y="8250"/>
                </a:lnTo>
                <a:lnTo>
                  <a:pt x="8019" y="7110"/>
                </a:lnTo>
                <a:lnTo>
                  <a:pt x="11356" y="0"/>
                </a:lnTo>
                <a:close/>
                <a:moveTo>
                  <a:pt x="11356" y="0"/>
                </a:moveTo>
              </a:path>
            </a:pathLst>
          </a:custGeom>
          <a:blipFill dpi="0" rotWithShape="0">
            <a:blip r:embed="rId3"/>
            <a:srcRect/>
            <a:tile tx="0" ty="0" sx="100000" sy="100000" flip="none" algn="tl"/>
          </a:blipFill>
          <a:ln w="25400" cap="flat">
            <a:solidFill>
              <a:srgbClr val="35302F"/>
            </a:solidFill>
            <a:prstDash val="solid"/>
            <a:miter lim="800000"/>
            <a:headEnd type="none" w="med" len="med"/>
            <a:tailEnd type="none" w="med" len="med"/>
          </a:ln>
        </p:spPr>
        <p:txBody>
          <a:bodyPr lIns="0" tIns="0" rIns="0" bIns="0"/>
          <a:lstStyle/>
          <a:p>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8" presetClass="entr" presetSubtype="0" fill="hold" grpId="0" nodeType="afterEffect">
                                  <p:stCondLst>
                                    <p:cond delay="0"/>
                                  </p:stCondLst>
                                  <p:childTnLst>
                                    <p:set>
                                      <p:cBhvr>
                                        <p:cTn id="6" dur="1" fill="hold">
                                          <p:stCondLst>
                                            <p:cond delay="499"/>
                                          </p:stCondLst>
                                        </p:cTn>
                                        <p:tgtEl>
                                          <p:spTgt spid="162823"/>
                                        </p:tgtEl>
                                        <p:attrNameLst>
                                          <p:attrName>style.visibility</p:attrName>
                                        </p:attrNameLst>
                                      </p:cBhvr>
                                      <p:to>
                                        <p:strVal val="visible"/>
                                      </p:to>
                                    </p:set>
                                  </p:childTnLst>
                                </p:cTn>
                              </p:par>
                            </p:childTnLst>
                          </p:cTn>
                        </p:par>
                        <p:par>
                          <p:cTn id="7" fill="hold" nodeType="afterGroup">
                            <p:stCondLst>
                              <p:cond delay="500"/>
                            </p:stCondLst>
                            <p:childTnLst>
                              <p:par>
                                <p:cTn id="8" presetID="168" presetClass="entr" presetSubtype="0" fill="hold" grpId="0" nodeType="afterEffect">
                                  <p:stCondLst>
                                    <p:cond delay="1000"/>
                                  </p:stCondLst>
                                  <p:childTnLst>
                                    <p:set>
                                      <p:cBhvr>
                                        <p:cTn id="9" dur="1" fill="hold">
                                          <p:stCondLst>
                                            <p:cond delay="499"/>
                                          </p:stCondLst>
                                        </p:cTn>
                                        <p:tgtEl>
                                          <p:spTgt spid="1628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2823" grpId="0" animBg="1"/>
      <p:bldP spid="162824"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5" name="Rectangle 1"/>
          <p:cNvSpPr>
            <a:spLocks/>
          </p:cNvSpPr>
          <p:nvPr/>
        </p:nvSpPr>
        <p:spPr bwMode="auto">
          <a:xfrm>
            <a:off x="3221038" y="3587750"/>
            <a:ext cx="6540500" cy="1308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nchor="ctr">
            <a:spAutoFit/>
          </a:bodyP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r>
              <a:rPr lang="en-US" altLang="en-US" sz="7200">
                <a:solidFill>
                  <a:srgbClr val="573140"/>
                </a:solidFill>
                <a:latin typeface="Palatino Bold" charset="0"/>
                <a:ea typeface="MS PGothic" pitchFamily="34" charset="-128"/>
                <a:sym typeface="Palatino Bold" charset="0"/>
              </a:rPr>
              <a:t>Mirror Exercise</a:t>
            </a:r>
          </a:p>
        </p:txBody>
      </p:sp>
    </p:spTree>
  </p:cSld>
  <p:clrMapOvr>
    <a:masterClrMapping/>
  </p:clrMapOvr>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3" name="Rectangle 1"/>
          <p:cNvSpPr>
            <a:spLocks noGrp="1" noChangeArrowheads="1"/>
          </p:cNvSpPr>
          <p:nvPr>
            <p:ph type="title"/>
          </p:nvPr>
        </p:nvSpPr>
        <p:spPr>
          <a:xfrm>
            <a:off x="762000" y="1028700"/>
            <a:ext cx="11480800" cy="7581900"/>
          </a:xfrm>
        </p:spPr>
        <p:txBody>
          <a:bodyPr/>
          <a:lstStyle/>
          <a:p>
            <a:pPr eaLnBrk="1" hangingPunct="1"/>
            <a:r>
              <a:rPr lang="en-US" altLang="en-US" smtClean="0">
                <a:solidFill>
                  <a:srgbClr val="5B3341"/>
                </a:solidFill>
                <a:latin typeface="Palatino Bold" charset="0"/>
                <a:sym typeface="Palatino Bold" charset="0"/>
              </a:rPr>
              <a:t>pow</a:t>
            </a:r>
            <a:r>
              <a:rPr lang="en-US" altLang="en-US" sz="7200" smtClean="0">
                <a:solidFill>
                  <a:srgbClr val="5B3341"/>
                </a:solidFill>
                <a:latin typeface="Palatino Bold" charset="0"/>
                <a:sym typeface="Palatino Bold" charset="0"/>
              </a:rPr>
              <a:t>•</a:t>
            </a:r>
            <a:r>
              <a:rPr lang="en-US" altLang="en-US" smtClean="0">
                <a:solidFill>
                  <a:srgbClr val="5B3341"/>
                </a:solidFill>
                <a:latin typeface="Palatino Bold" charset="0"/>
                <a:sym typeface="Palatino Bold" charset="0"/>
              </a:rPr>
              <a:t>er</a:t>
            </a:r>
            <a:r>
              <a:rPr lang="en-US" altLang="en-US" sz="9000" smtClean="0">
                <a:solidFill>
                  <a:srgbClr val="5B3341"/>
                </a:solidFill>
              </a:rPr>
              <a:t> </a:t>
            </a:r>
            <a:r>
              <a:rPr lang="en-US" altLang="en-US" sz="9000" smtClean="0">
                <a:solidFill>
                  <a:srgbClr val="5B3341"/>
                </a:solidFill>
                <a:latin typeface="Palatino Italic" charset="0"/>
                <a:sym typeface="Palatino Italic" charset="0"/>
              </a:rPr>
              <a:t>noun</a:t>
            </a:r>
            <a:r>
              <a:rPr lang="en-US" altLang="en-US" sz="9000" smtClean="0">
                <a:solidFill>
                  <a:srgbClr val="5B3341"/>
                </a:solidFill>
              </a:rPr>
              <a:t> the ability to affect the decisions, actions, and behavior of others</a:t>
            </a:r>
          </a:p>
        </p:txBody>
      </p:sp>
    </p:spTree>
  </p:cSld>
  <p:clrMapOvr>
    <a:masterClrMapping/>
  </p:clrMapOvr>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1" name="Rectangle 1"/>
          <p:cNvSpPr>
            <a:spLocks noGrp="1" noChangeArrowheads="1"/>
          </p:cNvSpPr>
          <p:nvPr>
            <p:ph type="title"/>
          </p:nvPr>
        </p:nvSpPr>
        <p:spPr>
          <a:xfrm>
            <a:off x="762000" y="3441700"/>
            <a:ext cx="11480800" cy="2870200"/>
          </a:xfrm>
        </p:spPr>
        <p:txBody>
          <a:bodyPr/>
          <a:lstStyle/>
          <a:p>
            <a:pPr eaLnBrk="1" hangingPunct="1"/>
            <a:r>
              <a:rPr lang="en-US" altLang="en-US" smtClean="0">
                <a:solidFill>
                  <a:srgbClr val="573140"/>
                </a:solidFill>
              </a:rPr>
              <a:t>Types </a:t>
            </a:r>
            <a:r>
              <a:rPr lang="en-US" altLang="en-US" smtClean="0">
                <a:solidFill>
                  <a:srgbClr val="573140"/>
                </a:solidFill>
                <a:latin typeface="Palatino Italic" charset="0"/>
                <a:sym typeface="Palatino Italic" charset="0"/>
              </a:rPr>
              <a:t>of</a:t>
            </a:r>
            <a:r>
              <a:rPr lang="en-US" altLang="en-US" smtClean="0">
                <a:solidFill>
                  <a:srgbClr val="573140"/>
                </a:solidFill>
              </a:rPr>
              <a:t> Power</a:t>
            </a:r>
          </a:p>
        </p:txBody>
      </p:sp>
      <p:sp>
        <p:nvSpPr>
          <p:cNvPr id="168962" name="AutoShape 2"/>
          <p:cNvSpPr>
            <a:spLocks/>
          </p:cNvSpPr>
          <p:nvPr/>
        </p:nvSpPr>
        <p:spPr bwMode="auto">
          <a:xfrm>
            <a:off x="8420100" y="5003800"/>
            <a:ext cx="6019800" cy="6019800"/>
          </a:xfrm>
          <a:custGeom>
            <a:avLst/>
            <a:gdLst>
              <a:gd name="T0" fmla="*/ 11356 w 22712"/>
              <a:gd name="T1" fmla="*/ 0 h 21600"/>
              <a:gd name="T2" fmla="*/ 12220 w 22712"/>
              <a:gd name="T3" fmla="*/ 8271 h 21600"/>
              <a:gd name="T4" fmla="*/ 18031 w 22712"/>
              <a:gd name="T5" fmla="*/ 2063 h 21600"/>
              <a:gd name="T6" fmla="*/ 13618 w 22712"/>
              <a:gd name="T7" fmla="*/ 9237 h 21600"/>
              <a:gd name="T8" fmla="*/ 22156 w 22712"/>
              <a:gd name="T9" fmla="*/ 7463 h 21600"/>
              <a:gd name="T10" fmla="*/ 14152 w 22712"/>
              <a:gd name="T11" fmla="*/ 10800 h 21600"/>
              <a:gd name="T12" fmla="*/ 22156 w 22712"/>
              <a:gd name="T13" fmla="*/ 14137 h 21600"/>
              <a:gd name="T14" fmla="*/ 13618 w 22712"/>
              <a:gd name="T15" fmla="*/ 12363 h 21600"/>
              <a:gd name="T16" fmla="*/ 18031 w 22712"/>
              <a:gd name="T17" fmla="*/ 19537 h 21600"/>
              <a:gd name="T18" fmla="*/ 12220 w 22712"/>
              <a:gd name="T19" fmla="*/ 13329 h 21600"/>
              <a:gd name="T20" fmla="*/ 11356 w 22712"/>
              <a:gd name="T21" fmla="*/ 21600 h 21600"/>
              <a:gd name="T22" fmla="*/ 10492 w 22712"/>
              <a:gd name="T23" fmla="*/ 13329 h 21600"/>
              <a:gd name="T24" fmla="*/ 4681 w 22712"/>
              <a:gd name="T25" fmla="*/ 19537 h 21600"/>
              <a:gd name="T26" fmla="*/ 9094 w 22712"/>
              <a:gd name="T27" fmla="*/ 12363 h 21600"/>
              <a:gd name="T28" fmla="*/ 556 w 22712"/>
              <a:gd name="T29" fmla="*/ 14137 h 21600"/>
              <a:gd name="T30" fmla="*/ 8560 w 22712"/>
              <a:gd name="T31" fmla="*/ 10800 h 21600"/>
              <a:gd name="T32" fmla="*/ 556 w 22712"/>
              <a:gd name="T33" fmla="*/ 7463 h 21600"/>
              <a:gd name="T34" fmla="*/ 9094 w 22712"/>
              <a:gd name="T35" fmla="*/ 9237 h 21600"/>
              <a:gd name="T36" fmla="*/ 4681 w 22712"/>
              <a:gd name="T37" fmla="*/ 2063 h 21600"/>
              <a:gd name="T38" fmla="*/ 10492 w 22712"/>
              <a:gd name="T39" fmla="*/ 8271 h 21600"/>
              <a:gd name="T40" fmla="*/ 11356 w 22712"/>
              <a:gd name="T41" fmla="*/ 0 h 21600"/>
              <a:gd name="T42" fmla="*/ 11356 w 22712"/>
              <a:gd name="T43" fmla="*/ 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2712" h="21600">
                <a:moveTo>
                  <a:pt x="11356" y="0"/>
                </a:moveTo>
                <a:lnTo>
                  <a:pt x="12220" y="8271"/>
                </a:lnTo>
                <a:lnTo>
                  <a:pt x="18031" y="2063"/>
                </a:lnTo>
                <a:lnTo>
                  <a:pt x="13618" y="9237"/>
                </a:lnTo>
                <a:lnTo>
                  <a:pt x="22156" y="7463"/>
                </a:lnTo>
                <a:lnTo>
                  <a:pt x="14152" y="10800"/>
                </a:lnTo>
                <a:lnTo>
                  <a:pt x="22156" y="14137"/>
                </a:lnTo>
                <a:lnTo>
                  <a:pt x="13618" y="12363"/>
                </a:lnTo>
                <a:lnTo>
                  <a:pt x="18031" y="19537"/>
                </a:lnTo>
                <a:lnTo>
                  <a:pt x="12220" y="13329"/>
                </a:lnTo>
                <a:lnTo>
                  <a:pt x="11356" y="21600"/>
                </a:lnTo>
                <a:lnTo>
                  <a:pt x="10492" y="13329"/>
                </a:lnTo>
                <a:lnTo>
                  <a:pt x="4681" y="19537"/>
                </a:lnTo>
                <a:lnTo>
                  <a:pt x="9094" y="12363"/>
                </a:lnTo>
                <a:lnTo>
                  <a:pt x="556" y="14137"/>
                </a:lnTo>
                <a:lnTo>
                  <a:pt x="8560" y="10800"/>
                </a:lnTo>
                <a:lnTo>
                  <a:pt x="556" y="7463"/>
                </a:lnTo>
                <a:lnTo>
                  <a:pt x="9094" y="9237"/>
                </a:lnTo>
                <a:lnTo>
                  <a:pt x="4681" y="2063"/>
                </a:lnTo>
                <a:lnTo>
                  <a:pt x="10492" y="8271"/>
                </a:lnTo>
                <a:lnTo>
                  <a:pt x="11356" y="0"/>
                </a:lnTo>
                <a:close/>
                <a:moveTo>
                  <a:pt x="11356" y="0"/>
                </a:moveTo>
              </a:path>
            </a:pathLst>
          </a:custGeom>
          <a:solidFill>
            <a:schemeClr val="accent1">
              <a:alpha val="39999"/>
            </a:schemeClr>
          </a:solidFill>
          <a:ln>
            <a:noFill/>
          </a:ln>
          <a:extLst>
            <a:ext uri="{91240B29-F687-4F45-9708-019B960494DF}">
              <a14:hiddenLine xmlns:a14="http://schemas.microsoft.com/office/drawing/2010/main" w="25400" cap="flat">
                <a:solidFill>
                  <a:srgbClr val="35302F">
                    <a:alpha val="39999"/>
                  </a:srgbClr>
                </a:solidFill>
                <a:miter lim="800000"/>
                <a:headEnd type="none" w="med" len="med"/>
                <a:tailEnd type="none" w="med" len="med"/>
              </a14:hiddenLine>
            </a:ext>
          </a:extLst>
        </p:spPr>
        <p:txBody>
          <a:bodyPr lIns="0" tIns="0" rIns="0" bIns="0"/>
          <a:lstStyle/>
          <a:p>
            <a:endParaRPr lang="en-US"/>
          </a:p>
        </p:txBody>
      </p:sp>
      <p:sp>
        <p:nvSpPr>
          <p:cNvPr id="168963" name="AutoShape 3"/>
          <p:cNvSpPr>
            <a:spLocks/>
          </p:cNvSpPr>
          <p:nvPr/>
        </p:nvSpPr>
        <p:spPr bwMode="auto">
          <a:xfrm>
            <a:off x="-1574800" y="-1333500"/>
            <a:ext cx="6019800" cy="6019800"/>
          </a:xfrm>
          <a:custGeom>
            <a:avLst/>
            <a:gdLst>
              <a:gd name="T0" fmla="*/ 11356 w 22712"/>
              <a:gd name="T1" fmla="*/ 0 h 21600"/>
              <a:gd name="T2" fmla="*/ 12220 w 22712"/>
              <a:gd name="T3" fmla="*/ 8271 h 21600"/>
              <a:gd name="T4" fmla="*/ 18031 w 22712"/>
              <a:gd name="T5" fmla="*/ 2063 h 21600"/>
              <a:gd name="T6" fmla="*/ 13618 w 22712"/>
              <a:gd name="T7" fmla="*/ 9237 h 21600"/>
              <a:gd name="T8" fmla="*/ 22156 w 22712"/>
              <a:gd name="T9" fmla="*/ 7463 h 21600"/>
              <a:gd name="T10" fmla="*/ 14152 w 22712"/>
              <a:gd name="T11" fmla="*/ 10800 h 21600"/>
              <a:gd name="T12" fmla="*/ 22156 w 22712"/>
              <a:gd name="T13" fmla="*/ 14137 h 21600"/>
              <a:gd name="T14" fmla="*/ 13618 w 22712"/>
              <a:gd name="T15" fmla="*/ 12363 h 21600"/>
              <a:gd name="T16" fmla="*/ 18031 w 22712"/>
              <a:gd name="T17" fmla="*/ 19537 h 21600"/>
              <a:gd name="T18" fmla="*/ 12220 w 22712"/>
              <a:gd name="T19" fmla="*/ 13329 h 21600"/>
              <a:gd name="T20" fmla="*/ 11356 w 22712"/>
              <a:gd name="T21" fmla="*/ 21600 h 21600"/>
              <a:gd name="T22" fmla="*/ 10492 w 22712"/>
              <a:gd name="T23" fmla="*/ 13329 h 21600"/>
              <a:gd name="T24" fmla="*/ 4681 w 22712"/>
              <a:gd name="T25" fmla="*/ 19537 h 21600"/>
              <a:gd name="T26" fmla="*/ 9094 w 22712"/>
              <a:gd name="T27" fmla="*/ 12363 h 21600"/>
              <a:gd name="T28" fmla="*/ 556 w 22712"/>
              <a:gd name="T29" fmla="*/ 14137 h 21600"/>
              <a:gd name="T30" fmla="*/ 8560 w 22712"/>
              <a:gd name="T31" fmla="*/ 10800 h 21600"/>
              <a:gd name="T32" fmla="*/ 556 w 22712"/>
              <a:gd name="T33" fmla="*/ 7463 h 21600"/>
              <a:gd name="T34" fmla="*/ 9094 w 22712"/>
              <a:gd name="T35" fmla="*/ 9237 h 21600"/>
              <a:gd name="T36" fmla="*/ 4681 w 22712"/>
              <a:gd name="T37" fmla="*/ 2063 h 21600"/>
              <a:gd name="T38" fmla="*/ 10492 w 22712"/>
              <a:gd name="T39" fmla="*/ 8271 h 21600"/>
              <a:gd name="T40" fmla="*/ 11356 w 22712"/>
              <a:gd name="T41" fmla="*/ 0 h 21600"/>
              <a:gd name="T42" fmla="*/ 11356 w 22712"/>
              <a:gd name="T43" fmla="*/ 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2712" h="21600">
                <a:moveTo>
                  <a:pt x="11356" y="0"/>
                </a:moveTo>
                <a:lnTo>
                  <a:pt x="12220" y="8271"/>
                </a:lnTo>
                <a:lnTo>
                  <a:pt x="18031" y="2063"/>
                </a:lnTo>
                <a:lnTo>
                  <a:pt x="13618" y="9237"/>
                </a:lnTo>
                <a:lnTo>
                  <a:pt x="22156" y="7463"/>
                </a:lnTo>
                <a:lnTo>
                  <a:pt x="14152" y="10800"/>
                </a:lnTo>
                <a:lnTo>
                  <a:pt x="22156" y="14137"/>
                </a:lnTo>
                <a:lnTo>
                  <a:pt x="13618" y="12363"/>
                </a:lnTo>
                <a:lnTo>
                  <a:pt x="18031" y="19537"/>
                </a:lnTo>
                <a:lnTo>
                  <a:pt x="12220" y="13329"/>
                </a:lnTo>
                <a:lnTo>
                  <a:pt x="11356" y="21600"/>
                </a:lnTo>
                <a:lnTo>
                  <a:pt x="10492" y="13329"/>
                </a:lnTo>
                <a:lnTo>
                  <a:pt x="4681" y="19537"/>
                </a:lnTo>
                <a:lnTo>
                  <a:pt x="9094" y="12363"/>
                </a:lnTo>
                <a:lnTo>
                  <a:pt x="556" y="14137"/>
                </a:lnTo>
                <a:lnTo>
                  <a:pt x="8560" y="10800"/>
                </a:lnTo>
                <a:lnTo>
                  <a:pt x="556" y="7463"/>
                </a:lnTo>
                <a:lnTo>
                  <a:pt x="9094" y="9237"/>
                </a:lnTo>
                <a:lnTo>
                  <a:pt x="4681" y="2063"/>
                </a:lnTo>
                <a:lnTo>
                  <a:pt x="10492" y="8271"/>
                </a:lnTo>
                <a:lnTo>
                  <a:pt x="11356" y="0"/>
                </a:lnTo>
                <a:close/>
                <a:moveTo>
                  <a:pt x="11356" y="0"/>
                </a:moveTo>
              </a:path>
            </a:pathLst>
          </a:custGeom>
          <a:solidFill>
            <a:schemeClr val="accent1">
              <a:alpha val="50195"/>
            </a:schemeClr>
          </a:solidFill>
          <a:ln>
            <a:noFill/>
          </a:ln>
          <a:extLst>
            <a:ext uri="{91240B29-F687-4F45-9708-019B960494DF}">
              <a14:hiddenLine xmlns:a14="http://schemas.microsoft.com/office/drawing/2010/main" w="25400" cap="flat">
                <a:solidFill>
                  <a:srgbClr val="35302F">
                    <a:alpha val="50195"/>
                  </a:srgbClr>
                </a:solidFill>
                <a:miter lim="800000"/>
                <a:headEnd type="none" w="med" len="med"/>
                <a:tailEnd type="none" w="med" len="med"/>
              </a14:hiddenLine>
            </a:ext>
          </a:extLst>
        </p:spPr>
        <p:txBody>
          <a:bodyPr lIns="0" tIns="0" rIns="0" bIns="0"/>
          <a:lstStyle/>
          <a:p>
            <a:endParaRPr lang="en-US"/>
          </a:p>
        </p:txBody>
      </p:sp>
      <p:sp>
        <p:nvSpPr>
          <p:cNvPr id="168964" name="AutoShape 4"/>
          <p:cNvSpPr>
            <a:spLocks/>
          </p:cNvSpPr>
          <p:nvPr/>
        </p:nvSpPr>
        <p:spPr bwMode="auto">
          <a:xfrm>
            <a:off x="6718300" y="6426200"/>
            <a:ext cx="3924300" cy="3924300"/>
          </a:xfrm>
          <a:custGeom>
            <a:avLst/>
            <a:gdLst>
              <a:gd name="T0" fmla="*/ 11356 w 22712"/>
              <a:gd name="T1" fmla="*/ 0 h 21600"/>
              <a:gd name="T2" fmla="*/ 12220 w 22712"/>
              <a:gd name="T3" fmla="*/ 8271 h 21600"/>
              <a:gd name="T4" fmla="*/ 18031 w 22712"/>
              <a:gd name="T5" fmla="*/ 2063 h 21600"/>
              <a:gd name="T6" fmla="*/ 13618 w 22712"/>
              <a:gd name="T7" fmla="*/ 9237 h 21600"/>
              <a:gd name="T8" fmla="*/ 22156 w 22712"/>
              <a:gd name="T9" fmla="*/ 7463 h 21600"/>
              <a:gd name="T10" fmla="*/ 14152 w 22712"/>
              <a:gd name="T11" fmla="*/ 10800 h 21600"/>
              <a:gd name="T12" fmla="*/ 22156 w 22712"/>
              <a:gd name="T13" fmla="*/ 14137 h 21600"/>
              <a:gd name="T14" fmla="*/ 13618 w 22712"/>
              <a:gd name="T15" fmla="*/ 12363 h 21600"/>
              <a:gd name="T16" fmla="*/ 18031 w 22712"/>
              <a:gd name="T17" fmla="*/ 19537 h 21600"/>
              <a:gd name="T18" fmla="*/ 12220 w 22712"/>
              <a:gd name="T19" fmla="*/ 13329 h 21600"/>
              <a:gd name="T20" fmla="*/ 11356 w 22712"/>
              <a:gd name="T21" fmla="*/ 21600 h 21600"/>
              <a:gd name="T22" fmla="*/ 10492 w 22712"/>
              <a:gd name="T23" fmla="*/ 13329 h 21600"/>
              <a:gd name="T24" fmla="*/ 4681 w 22712"/>
              <a:gd name="T25" fmla="*/ 19537 h 21600"/>
              <a:gd name="T26" fmla="*/ 9094 w 22712"/>
              <a:gd name="T27" fmla="*/ 12363 h 21600"/>
              <a:gd name="T28" fmla="*/ 556 w 22712"/>
              <a:gd name="T29" fmla="*/ 14137 h 21600"/>
              <a:gd name="T30" fmla="*/ 8560 w 22712"/>
              <a:gd name="T31" fmla="*/ 10800 h 21600"/>
              <a:gd name="T32" fmla="*/ 556 w 22712"/>
              <a:gd name="T33" fmla="*/ 7463 h 21600"/>
              <a:gd name="T34" fmla="*/ 9094 w 22712"/>
              <a:gd name="T35" fmla="*/ 9237 h 21600"/>
              <a:gd name="T36" fmla="*/ 4681 w 22712"/>
              <a:gd name="T37" fmla="*/ 2063 h 21600"/>
              <a:gd name="T38" fmla="*/ 10492 w 22712"/>
              <a:gd name="T39" fmla="*/ 8271 h 21600"/>
              <a:gd name="T40" fmla="*/ 11356 w 22712"/>
              <a:gd name="T41" fmla="*/ 0 h 21600"/>
              <a:gd name="T42" fmla="*/ 11356 w 22712"/>
              <a:gd name="T43" fmla="*/ 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2712" h="21600">
                <a:moveTo>
                  <a:pt x="11356" y="0"/>
                </a:moveTo>
                <a:lnTo>
                  <a:pt x="12220" y="8271"/>
                </a:lnTo>
                <a:lnTo>
                  <a:pt x="18031" y="2063"/>
                </a:lnTo>
                <a:lnTo>
                  <a:pt x="13618" y="9237"/>
                </a:lnTo>
                <a:lnTo>
                  <a:pt x="22156" y="7463"/>
                </a:lnTo>
                <a:lnTo>
                  <a:pt x="14152" y="10800"/>
                </a:lnTo>
                <a:lnTo>
                  <a:pt x="22156" y="14137"/>
                </a:lnTo>
                <a:lnTo>
                  <a:pt x="13618" y="12363"/>
                </a:lnTo>
                <a:lnTo>
                  <a:pt x="18031" y="19537"/>
                </a:lnTo>
                <a:lnTo>
                  <a:pt x="12220" y="13329"/>
                </a:lnTo>
                <a:lnTo>
                  <a:pt x="11356" y="21600"/>
                </a:lnTo>
                <a:lnTo>
                  <a:pt x="10492" y="13329"/>
                </a:lnTo>
                <a:lnTo>
                  <a:pt x="4681" y="19537"/>
                </a:lnTo>
                <a:lnTo>
                  <a:pt x="9094" y="12363"/>
                </a:lnTo>
                <a:lnTo>
                  <a:pt x="556" y="14137"/>
                </a:lnTo>
                <a:lnTo>
                  <a:pt x="8560" y="10800"/>
                </a:lnTo>
                <a:lnTo>
                  <a:pt x="556" y="7463"/>
                </a:lnTo>
                <a:lnTo>
                  <a:pt x="9094" y="9237"/>
                </a:lnTo>
                <a:lnTo>
                  <a:pt x="4681" y="2063"/>
                </a:lnTo>
                <a:lnTo>
                  <a:pt x="10492" y="8271"/>
                </a:lnTo>
                <a:lnTo>
                  <a:pt x="11356" y="0"/>
                </a:lnTo>
                <a:close/>
                <a:moveTo>
                  <a:pt x="11356" y="0"/>
                </a:moveTo>
              </a:path>
            </a:pathLst>
          </a:custGeom>
          <a:solidFill>
            <a:schemeClr val="accent1">
              <a:alpha val="20000"/>
            </a:schemeClr>
          </a:solidFill>
          <a:ln>
            <a:noFill/>
          </a:ln>
          <a:extLst>
            <a:ext uri="{91240B29-F687-4F45-9708-019B960494DF}">
              <a14:hiddenLine xmlns:a14="http://schemas.microsoft.com/office/drawing/2010/main" w="25400" cap="flat">
                <a:solidFill>
                  <a:srgbClr val="35302F">
                    <a:alpha val="20000"/>
                  </a:srgbClr>
                </a:solidFill>
                <a:miter lim="800000"/>
                <a:headEnd type="none" w="med" len="med"/>
                <a:tailEnd type="none" w="med" len="med"/>
              </a14:hiddenLine>
            </a:ext>
          </a:extLst>
        </p:spPr>
        <p:txBody>
          <a:bodyPr lIns="0" tIns="0" rIns="0" bIns="0"/>
          <a:lstStyle/>
          <a:p>
            <a:endParaRPr lang="en-US"/>
          </a:p>
        </p:txBody>
      </p:sp>
    </p:spTree>
  </p:cSld>
  <p:clrMapOvr>
    <a:masterClrMapping/>
  </p:clrMapOvr>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09" name="Oval 1"/>
          <p:cNvSpPr>
            <a:spLocks/>
          </p:cNvSpPr>
          <p:nvPr/>
        </p:nvSpPr>
        <p:spPr bwMode="auto">
          <a:xfrm>
            <a:off x="558800" y="546100"/>
            <a:ext cx="2997200" cy="2997200"/>
          </a:xfrm>
          <a:prstGeom prst="ellipse">
            <a:avLst/>
          </a:prstGeom>
          <a:solidFill>
            <a:schemeClr val="accent1">
              <a:alpha val="39999"/>
            </a:schemeClr>
          </a:solidFill>
          <a:ln>
            <a:noFill/>
          </a:ln>
          <a:extLst>
            <a:ext uri="{91240B29-F687-4F45-9708-019B960494DF}">
              <a14:hiddenLine xmlns:a14="http://schemas.microsoft.com/office/drawing/2010/main" w="25400">
                <a:solidFill>
                  <a:srgbClr val="35302F">
                    <a:alpha val="39999"/>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171010" name="Oval 2"/>
          <p:cNvSpPr>
            <a:spLocks/>
          </p:cNvSpPr>
          <p:nvPr/>
        </p:nvSpPr>
        <p:spPr bwMode="auto">
          <a:xfrm>
            <a:off x="9398000" y="6235700"/>
            <a:ext cx="2997200" cy="2997200"/>
          </a:xfrm>
          <a:prstGeom prst="ellipse">
            <a:avLst/>
          </a:prstGeom>
          <a:solidFill>
            <a:schemeClr val="accent1">
              <a:alpha val="29803"/>
            </a:schemeClr>
          </a:solidFill>
          <a:ln>
            <a:noFill/>
          </a:ln>
          <a:extLst>
            <a:ext uri="{91240B29-F687-4F45-9708-019B960494DF}">
              <a14:hiddenLine xmlns:a14="http://schemas.microsoft.com/office/drawing/2010/main" w="25400">
                <a:solidFill>
                  <a:srgbClr val="35302F">
                    <a:alpha val="29803"/>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171011" name="AutoShape 3"/>
          <p:cNvSpPr>
            <a:spLocks/>
          </p:cNvSpPr>
          <p:nvPr/>
        </p:nvSpPr>
        <p:spPr bwMode="auto">
          <a:xfrm>
            <a:off x="8420100" y="5003800"/>
            <a:ext cx="6019800" cy="6019800"/>
          </a:xfrm>
          <a:custGeom>
            <a:avLst/>
            <a:gdLst>
              <a:gd name="T0" fmla="*/ 11356 w 22712"/>
              <a:gd name="T1" fmla="*/ 0 h 21600"/>
              <a:gd name="T2" fmla="*/ 12220 w 22712"/>
              <a:gd name="T3" fmla="*/ 8271 h 21600"/>
              <a:gd name="T4" fmla="*/ 18031 w 22712"/>
              <a:gd name="T5" fmla="*/ 2063 h 21600"/>
              <a:gd name="T6" fmla="*/ 13618 w 22712"/>
              <a:gd name="T7" fmla="*/ 9237 h 21600"/>
              <a:gd name="T8" fmla="*/ 22156 w 22712"/>
              <a:gd name="T9" fmla="*/ 7463 h 21600"/>
              <a:gd name="T10" fmla="*/ 14152 w 22712"/>
              <a:gd name="T11" fmla="*/ 10800 h 21600"/>
              <a:gd name="T12" fmla="*/ 22156 w 22712"/>
              <a:gd name="T13" fmla="*/ 14137 h 21600"/>
              <a:gd name="T14" fmla="*/ 13618 w 22712"/>
              <a:gd name="T15" fmla="*/ 12363 h 21600"/>
              <a:gd name="T16" fmla="*/ 18031 w 22712"/>
              <a:gd name="T17" fmla="*/ 19537 h 21600"/>
              <a:gd name="T18" fmla="*/ 12220 w 22712"/>
              <a:gd name="T19" fmla="*/ 13329 h 21600"/>
              <a:gd name="T20" fmla="*/ 11356 w 22712"/>
              <a:gd name="T21" fmla="*/ 21600 h 21600"/>
              <a:gd name="T22" fmla="*/ 10492 w 22712"/>
              <a:gd name="T23" fmla="*/ 13329 h 21600"/>
              <a:gd name="T24" fmla="*/ 4681 w 22712"/>
              <a:gd name="T25" fmla="*/ 19537 h 21600"/>
              <a:gd name="T26" fmla="*/ 9094 w 22712"/>
              <a:gd name="T27" fmla="*/ 12363 h 21600"/>
              <a:gd name="T28" fmla="*/ 556 w 22712"/>
              <a:gd name="T29" fmla="*/ 14137 h 21600"/>
              <a:gd name="T30" fmla="*/ 8560 w 22712"/>
              <a:gd name="T31" fmla="*/ 10800 h 21600"/>
              <a:gd name="T32" fmla="*/ 556 w 22712"/>
              <a:gd name="T33" fmla="*/ 7463 h 21600"/>
              <a:gd name="T34" fmla="*/ 9094 w 22712"/>
              <a:gd name="T35" fmla="*/ 9237 h 21600"/>
              <a:gd name="T36" fmla="*/ 4681 w 22712"/>
              <a:gd name="T37" fmla="*/ 2063 h 21600"/>
              <a:gd name="T38" fmla="*/ 10492 w 22712"/>
              <a:gd name="T39" fmla="*/ 8271 h 21600"/>
              <a:gd name="T40" fmla="*/ 11356 w 22712"/>
              <a:gd name="T41" fmla="*/ 0 h 21600"/>
              <a:gd name="T42" fmla="*/ 11356 w 22712"/>
              <a:gd name="T43" fmla="*/ 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2712" h="21600">
                <a:moveTo>
                  <a:pt x="11356" y="0"/>
                </a:moveTo>
                <a:lnTo>
                  <a:pt x="12220" y="8271"/>
                </a:lnTo>
                <a:lnTo>
                  <a:pt x="18031" y="2063"/>
                </a:lnTo>
                <a:lnTo>
                  <a:pt x="13618" y="9237"/>
                </a:lnTo>
                <a:lnTo>
                  <a:pt x="22156" y="7463"/>
                </a:lnTo>
                <a:lnTo>
                  <a:pt x="14152" y="10800"/>
                </a:lnTo>
                <a:lnTo>
                  <a:pt x="22156" y="14137"/>
                </a:lnTo>
                <a:lnTo>
                  <a:pt x="13618" y="12363"/>
                </a:lnTo>
                <a:lnTo>
                  <a:pt x="18031" y="19537"/>
                </a:lnTo>
                <a:lnTo>
                  <a:pt x="12220" y="13329"/>
                </a:lnTo>
                <a:lnTo>
                  <a:pt x="11356" y="21600"/>
                </a:lnTo>
                <a:lnTo>
                  <a:pt x="10492" y="13329"/>
                </a:lnTo>
                <a:lnTo>
                  <a:pt x="4681" y="19537"/>
                </a:lnTo>
                <a:lnTo>
                  <a:pt x="9094" y="12363"/>
                </a:lnTo>
                <a:lnTo>
                  <a:pt x="556" y="14137"/>
                </a:lnTo>
                <a:lnTo>
                  <a:pt x="8560" y="10800"/>
                </a:lnTo>
                <a:lnTo>
                  <a:pt x="556" y="7463"/>
                </a:lnTo>
                <a:lnTo>
                  <a:pt x="9094" y="9237"/>
                </a:lnTo>
                <a:lnTo>
                  <a:pt x="4681" y="2063"/>
                </a:lnTo>
                <a:lnTo>
                  <a:pt x="10492" y="8271"/>
                </a:lnTo>
                <a:lnTo>
                  <a:pt x="11356" y="0"/>
                </a:lnTo>
                <a:close/>
                <a:moveTo>
                  <a:pt x="11356" y="0"/>
                </a:moveTo>
              </a:path>
            </a:pathLst>
          </a:custGeom>
          <a:solidFill>
            <a:schemeClr val="accent1">
              <a:alpha val="39999"/>
            </a:schemeClr>
          </a:solidFill>
          <a:ln>
            <a:noFill/>
          </a:ln>
          <a:extLst>
            <a:ext uri="{91240B29-F687-4F45-9708-019B960494DF}">
              <a14:hiddenLine xmlns:a14="http://schemas.microsoft.com/office/drawing/2010/main" w="25400" cap="flat">
                <a:solidFill>
                  <a:srgbClr val="35302F">
                    <a:alpha val="39999"/>
                  </a:srgbClr>
                </a:solidFill>
                <a:miter lim="800000"/>
                <a:headEnd type="none" w="med" len="med"/>
                <a:tailEnd type="none" w="med" len="med"/>
              </a14:hiddenLine>
            </a:ext>
          </a:extLst>
        </p:spPr>
        <p:txBody>
          <a:bodyPr lIns="0" tIns="0" rIns="0" bIns="0"/>
          <a:lstStyle/>
          <a:p>
            <a:endParaRPr lang="en-US"/>
          </a:p>
        </p:txBody>
      </p:sp>
      <p:sp>
        <p:nvSpPr>
          <p:cNvPr id="171012" name="Line 4"/>
          <p:cNvSpPr>
            <a:spLocks noChangeShapeType="1"/>
          </p:cNvSpPr>
          <p:nvPr/>
        </p:nvSpPr>
        <p:spPr bwMode="auto">
          <a:xfrm flipH="1">
            <a:off x="6500813" y="417513"/>
            <a:ext cx="0" cy="9871075"/>
          </a:xfrm>
          <a:prstGeom prst="line">
            <a:avLst/>
          </a:prstGeom>
          <a:noFill/>
          <a:ln w="635000">
            <a:solidFill>
              <a:srgbClr val="5B3341">
                <a:alpha val="29803"/>
              </a:srgbClr>
            </a:solidFill>
            <a:prstDash val="sysDot"/>
            <a:miter lim="800000"/>
            <a:headEnd/>
            <a:tailEnd/>
          </a:ln>
          <a:extLst>
            <a:ext uri="{909E8E84-426E-40DD-AFC4-6F175D3DCCD1}">
              <a14:hiddenFill xmlns:a14="http://schemas.microsoft.com/office/drawing/2010/main">
                <a:noFill/>
              </a14:hiddenFill>
            </a:ext>
          </a:extLst>
        </p:spPr>
        <p:txBody>
          <a:bodyPr lIns="0" tIns="0" rIns="0" bIns="0"/>
          <a:lstStyle/>
          <a:p>
            <a:endParaRPr lang="en-US"/>
          </a:p>
        </p:txBody>
      </p:sp>
      <p:sp>
        <p:nvSpPr>
          <p:cNvPr id="171013" name="Rectangle 5"/>
          <p:cNvSpPr>
            <a:spLocks noGrp="1" noChangeArrowheads="1"/>
          </p:cNvSpPr>
          <p:nvPr>
            <p:ph type="title"/>
          </p:nvPr>
        </p:nvSpPr>
        <p:spPr>
          <a:xfrm>
            <a:off x="1016000" y="3568700"/>
            <a:ext cx="11480800" cy="5461000"/>
          </a:xfrm>
        </p:spPr>
        <p:txBody>
          <a:bodyPr/>
          <a:lstStyle/>
          <a:p>
            <a:pPr algn="l" eaLnBrk="1" hangingPunct="1"/>
            <a:r>
              <a:rPr lang="en-US" altLang="en-US" sz="10000" smtClean="0">
                <a:solidFill>
                  <a:srgbClr val="573140"/>
                </a:solidFill>
              </a:rPr>
              <a:t>Negotiate </a:t>
            </a:r>
            <a:br>
              <a:rPr lang="en-US" altLang="en-US" sz="10000" smtClean="0">
                <a:solidFill>
                  <a:srgbClr val="573140"/>
                </a:solidFill>
              </a:rPr>
            </a:br>
            <a:r>
              <a:rPr lang="en-US" altLang="en-US" sz="10000" smtClean="0">
                <a:solidFill>
                  <a:srgbClr val="573140"/>
                </a:solidFill>
              </a:rPr>
              <a:t>Use </a:t>
            </a:r>
            <a:r>
              <a:rPr lang="en-US" altLang="en-US" sz="10000" smtClean="0">
                <a:solidFill>
                  <a:srgbClr val="573140"/>
                </a:solidFill>
                <a:latin typeface="Palatino Italic" charset="0"/>
                <a:sym typeface="Palatino Italic" charset="0"/>
              </a:rPr>
              <a:t>of</a:t>
            </a:r>
            <a:r>
              <a:rPr lang="en-US" altLang="en-US" sz="10000" smtClean="0">
                <a:solidFill>
                  <a:srgbClr val="573140"/>
                </a:solidFill>
              </a:rPr>
              <a:t> Power</a:t>
            </a:r>
          </a:p>
        </p:txBody>
      </p:sp>
    </p:spTree>
  </p:cSld>
  <p:clrMapOvr>
    <a:masterClrMapping/>
  </p:clrMapOvr>
  <p:transition spd="med">
    <p:wipe/>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7" name="Rectangle 1"/>
          <p:cNvSpPr>
            <a:spLocks noGrp="1" noChangeArrowheads="1"/>
          </p:cNvSpPr>
          <p:nvPr>
            <p:ph type="title"/>
          </p:nvPr>
        </p:nvSpPr>
        <p:spPr>
          <a:xfrm>
            <a:off x="762000" y="266700"/>
            <a:ext cx="11480800" cy="9220200"/>
          </a:xfrm>
        </p:spPr>
        <p:txBody>
          <a:bodyPr/>
          <a:lstStyle/>
          <a:p>
            <a:pPr eaLnBrk="1" hangingPunct="1">
              <a:defRPr/>
            </a:pPr>
            <a:r>
              <a:rPr lang="en-US" sz="14400" smtClean="0">
                <a:solidFill>
                  <a:srgbClr val="573140"/>
                </a:solidFill>
                <a:latin typeface="Palatino Bold" charset="0"/>
                <a:cs typeface="Palatino Bold" charset="0"/>
                <a:sym typeface="Palatino Bold" charset="0"/>
              </a:rPr>
              <a:t>Increase </a:t>
            </a:r>
            <a:r>
              <a:rPr lang="en-US" sz="14400" smtClean="0">
                <a:solidFill>
                  <a:srgbClr val="573140"/>
                </a:solidFill>
                <a:latin typeface="Palatino Bold" charset="0"/>
                <a:ea typeface="ヒラギノ明朝 ProN W6" charset="0"/>
                <a:cs typeface="ヒラギノ明朝 ProN W6" charset="0"/>
                <a:sym typeface="Palatino Bold" charset="0"/>
              </a:rPr>
              <a:t/>
            </a:r>
            <a:br>
              <a:rPr lang="en-US" sz="14400" smtClean="0">
                <a:solidFill>
                  <a:srgbClr val="573140"/>
                </a:solidFill>
                <a:latin typeface="Palatino Bold" charset="0"/>
                <a:ea typeface="ヒラギノ明朝 ProN W6" charset="0"/>
                <a:cs typeface="ヒラギノ明朝 ProN W6" charset="0"/>
                <a:sym typeface="Palatino Bold" charset="0"/>
              </a:rPr>
            </a:br>
            <a:r>
              <a:rPr lang="en-US" sz="14400" smtClean="0">
                <a:solidFill>
                  <a:srgbClr val="573140"/>
                </a:solidFill>
                <a:latin typeface="Palatino Bold" charset="0"/>
                <a:cs typeface="Palatino Bold" charset="0"/>
                <a:sym typeface="Palatino Bold" charset="0"/>
              </a:rPr>
              <a:t>security </a:t>
            </a:r>
            <a:r>
              <a:rPr lang="en-US" sz="14400" smtClean="0">
                <a:solidFill>
                  <a:srgbClr val="573140"/>
                </a:solidFill>
                <a:latin typeface="Palatino Bold" charset="0"/>
                <a:ea typeface="ヒラギノ明朝 ProN W6" charset="0"/>
                <a:cs typeface="ヒラギノ明朝 ProN W6" charset="0"/>
                <a:sym typeface="Palatino Bold" charset="0"/>
              </a:rPr>
              <a:t/>
            </a:r>
            <a:br>
              <a:rPr lang="en-US" sz="14400" smtClean="0">
                <a:solidFill>
                  <a:srgbClr val="573140"/>
                </a:solidFill>
                <a:latin typeface="Palatino Bold" charset="0"/>
                <a:ea typeface="ヒラギノ明朝 ProN W6" charset="0"/>
                <a:cs typeface="ヒラギノ明朝 ProN W6" charset="0"/>
                <a:sym typeface="Palatino Bold" charset="0"/>
              </a:rPr>
            </a:br>
            <a:r>
              <a:rPr lang="en-US" sz="14400" smtClean="0">
                <a:solidFill>
                  <a:srgbClr val="573140"/>
                </a:solidFill>
                <a:latin typeface="Palatino Bold" charset="0"/>
                <a:cs typeface="Palatino Bold" charset="0"/>
                <a:sym typeface="Palatino Bold" charset="0"/>
              </a:rPr>
              <a:t>and love.</a:t>
            </a:r>
            <a:r>
              <a:rPr lang="en-US" sz="14400" smtClean="0">
                <a:solidFill>
                  <a:srgbClr val="573140"/>
                </a:solidFill>
              </a:rPr>
              <a:t> </a:t>
            </a:r>
            <a:br>
              <a:rPr lang="en-US" sz="14400" smtClean="0">
                <a:solidFill>
                  <a:srgbClr val="573140"/>
                </a:solidFill>
              </a:rPr>
            </a:br>
            <a:endParaRPr lang="en-US" sz="14400" smtClean="0">
              <a:solidFill>
                <a:srgbClr val="573140"/>
              </a:solidFill>
              <a:latin typeface="Palatino Bold" charset="0"/>
              <a:ea typeface="ヒラギノ明朝 ProN W6" charset="0"/>
              <a:cs typeface="ヒラギノ明朝 ProN W6" charset="0"/>
              <a:sym typeface="Palatino Bold" charset="0"/>
            </a:endParaRPr>
          </a:p>
        </p:txBody>
      </p:sp>
    </p:spTree>
  </p:cSld>
  <p:clrMapOvr>
    <a:masterClrMapping/>
  </p:clrMapOvr>
  <p:transition spd="med">
    <p:wipe/>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5" name="Rectangle 1"/>
          <p:cNvSpPr>
            <a:spLocks noGrp="1" noChangeArrowheads="1"/>
          </p:cNvSpPr>
          <p:nvPr>
            <p:ph type="title"/>
          </p:nvPr>
        </p:nvSpPr>
        <p:spPr>
          <a:xfrm>
            <a:off x="762000" y="2603500"/>
            <a:ext cx="11480800" cy="4533900"/>
          </a:xfrm>
        </p:spPr>
        <p:txBody>
          <a:bodyPr rIns="457200"/>
          <a:lstStyle/>
          <a:p>
            <a:pPr eaLnBrk="1" hangingPunct="1">
              <a:defRPr/>
            </a:pPr>
            <a:r>
              <a:rPr lang="en-US" smtClean="0">
                <a:solidFill>
                  <a:srgbClr val="573140"/>
                </a:solidFill>
                <a:effectLst/>
                <a:latin typeface="Palatino Bold" charset="0"/>
                <a:cs typeface="Palatino Bold" charset="0"/>
                <a:sym typeface="Palatino Bold" charset="0"/>
              </a:rPr>
              <a:t>APOLOGY </a:t>
            </a:r>
            <a:r>
              <a:rPr lang="en-US" smtClean="0">
                <a:solidFill>
                  <a:srgbClr val="573140"/>
                </a:solidFill>
                <a:effectLst/>
                <a:latin typeface="Palatino Bold" charset="0"/>
                <a:ea typeface="ヒラギノ明朝 ProN W6" charset="0"/>
                <a:cs typeface="ヒラギノ明朝 ProN W6" charset="0"/>
                <a:sym typeface="Palatino Bold" charset="0"/>
              </a:rPr>
              <a:t/>
            </a:r>
            <a:br>
              <a:rPr lang="en-US" smtClean="0">
                <a:solidFill>
                  <a:srgbClr val="573140"/>
                </a:solidFill>
                <a:effectLst/>
                <a:latin typeface="Palatino Bold" charset="0"/>
                <a:ea typeface="ヒラギノ明朝 ProN W6" charset="0"/>
                <a:cs typeface="ヒラギノ明朝 ProN W6" charset="0"/>
                <a:sym typeface="Palatino Bold" charset="0"/>
              </a:rPr>
            </a:br>
            <a:r>
              <a:rPr lang="en-US" sz="4800" smtClean="0">
                <a:solidFill>
                  <a:srgbClr val="573140"/>
                </a:solidFill>
                <a:effectLst/>
                <a:latin typeface="Palatino Bold" charset="0"/>
                <a:ea typeface="ヒラギノ明朝 ProN W6" charset="0"/>
                <a:cs typeface="ヒラギノ明朝 ProN W6" charset="0"/>
                <a:sym typeface="Palatino Bold" charset="0"/>
              </a:rPr>
              <a:t/>
            </a:r>
            <a:br>
              <a:rPr lang="en-US" sz="4800" smtClean="0">
                <a:solidFill>
                  <a:srgbClr val="573140"/>
                </a:solidFill>
                <a:effectLst/>
                <a:latin typeface="Palatino Bold" charset="0"/>
                <a:ea typeface="ヒラギノ明朝 ProN W6" charset="0"/>
                <a:cs typeface="ヒラギノ明朝 ProN W6" charset="0"/>
                <a:sym typeface="Palatino Bold" charset="0"/>
              </a:rPr>
            </a:br>
            <a:r>
              <a:rPr lang="en-US" sz="6400" smtClean="0">
                <a:solidFill>
                  <a:srgbClr val="573140"/>
                </a:solidFill>
                <a:effectLst/>
                <a:latin typeface="Palatino Bold" charset="0"/>
                <a:cs typeface="Palatino Bold" charset="0"/>
                <a:sym typeface="Palatino Bold" charset="0"/>
              </a:rPr>
              <a:t>MUST SATISFY NEEDS</a:t>
            </a:r>
            <a:endParaRPr lang="en-US" sz="6400" smtClean="0">
              <a:solidFill>
                <a:srgbClr val="573140"/>
              </a:solidFill>
              <a:effectLst/>
              <a:latin typeface="Palatino Bold" charset="0"/>
              <a:ea typeface="ヒラギノ明朝 ProN W6" charset="0"/>
              <a:cs typeface="ヒラギノ明朝 ProN W6" charset="0"/>
              <a:sym typeface="Palatino Bold" charset="0"/>
            </a:endParaRPr>
          </a:p>
        </p:txBody>
      </p:sp>
    </p:spTree>
  </p:cSld>
  <p:clrMapOvr>
    <a:masterClrMapping/>
  </p:clrMapOvr>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3" name="Rectangle 1"/>
          <p:cNvSpPr>
            <a:spLocks noGrp="1" noChangeArrowheads="1"/>
          </p:cNvSpPr>
          <p:nvPr>
            <p:ph type="title"/>
          </p:nvPr>
        </p:nvSpPr>
        <p:spPr>
          <a:xfrm>
            <a:off x="762000" y="406400"/>
            <a:ext cx="11480800" cy="2044700"/>
          </a:xfrm>
        </p:spPr>
        <p:txBody>
          <a:bodyPr rIns="457200"/>
          <a:lstStyle/>
          <a:p>
            <a:pPr eaLnBrk="1" hangingPunct="1">
              <a:defRPr/>
            </a:pPr>
            <a:r>
              <a:rPr lang="en-US" sz="6400" smtClean="0">
                <a:solidFill>
                  <a:srgbClr val="573140"/>
                </a:solidFill>
                <a:effectLst/>
                <a:latin typeface="Palatino Bold" charset="0"/>
                <a:cs typeface="Palatino Bold" charset="0"/>
                <a:sym typeface="Palatino Bold" charset="0"/>
              </a:rPr>
              <a:t>apology shows respect</a:t>
            </a:r>
            <a:endParaRPr lang="en-US" sz="6400" smtClean="0">
              <a:solidFill>
                <a:srgbClr val="573140"/>
              </a:solidFill>
              <a:effectLst/>
              <a:latin typeface="Palatino Bold" charset="0"/>
              <a:ea typeface="ヒラギノ明朝 ProN W6" charset="0"/>
              <a:cs typeface="ヒラギノ明朝 ProN W6" charset="0"/>
              <a:sym typeface="Palatino Bold" charset="0"/>
            </a:endParaRPr>
          </a:p>
        </p:txBody>
      </p:sp>
      <p:sp>
        <p:nvSpPr>
          <p:cNvPr id="177154" name="Rectangle 2"/>
          <p:cNvSpPr>
            <a:spLocks/>
          </p:cNvSpPr>
          <p:nvPr/>
        </p:nvSpPr>
        <p:spPr bwMode="auto">
          <a:xfrm>
            <a:off x="1219200" y="2705100"/>
            <a:ext cx="11379200" cy="535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marL="889000" indent="-571500"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algn="l" eaLnBrk="1" hangingPunct="1">
              <a:spcBef>
                <a:spcPts val="2600"/>
              </a:spcBef>
              <a:buSzPct val="54000"/>
              <a:buFontTx/>
              <a:buBlip>
                <a:blip r:embed="rId3"/>
              </a:buBlip>
            </a:pPr>
            <a:r>
              <a:rPr lang="en-US" altLang="en-US" sz="4800">
                <a:solidFill>
                  <a:srgbClr val="573140"/>
                </a:solidFill>
                <a:latin typeface="Palatino Bold" charset="0"/>
                <a:ea typeface="MS PGothic" pitchFamily="34" charset="-128"/>
                <a:sym typeface="Palatino Bold" charset="0"/>
              </a:rPr>
              <a:t>Demonstrates humility</a:t>
            </a:r>
          </a:p>
          <a:p>
            <a:pPr algn="l" eaLnBrk="1" hangingPunct="1">
              <a:spcBef>
                <a:spcPts val="2600"/>
              </a:spcBef>
              <a:buSzPct val="54000"/>
              <a:buFontTx/>
              <a:buBlip>
                <a:blip r:embed="rId3"/>
              </a:buBlip>
            </a:pPr>
            <a:r>
              <a:rPr lang="en-US" altLang="en-US" sz="4800">
                <a:solidFill>
                  <a:srgbClr val="573140"/>
                </a:solidFill>
                <a:latin typeface="Palatino Bold" charset="0"/>
                <a:ea typeface="MS PGothic" pitchFamily="34" charset="-128"/>
                <a:sym typeface="Palatino Bold" charset="0"/>
              </a:rPr>
              <a:t>Uplifts the Other</a:t>
            </a:r>
          </a:p>
          <a:p>
            <a:pPr algn="l" eaLnBrk="1" hangingPunct="1">
              <a:spcBef>
                <a:spcPts val="2600"/>
              </a:spcBef>
              <a:buSzPct val="54000"/>
              <a:buFontTx/>
              <a:buBlip>
                <a:blip r:embed="rId3"/>
              </a:buBlip>
            </a:pPr>
            <a:r>
              <a:rPr lang="en-US" altLang="en-US" sz="4800">
                <a:solidFill>
                  <a:srgbClr val="573140"/>
                </a:solidFill>
                <a:latin typeface="Palatino Bold" charset="0"/>
                <a:ea typeface="MS PGothic" pitchFamily="34" charset="-128"/>
                <a:sym typeface="Palatino Bold" charset="0"/>
              </a:rPr>
              <a:t>Restores dignity to harmed party</a:t>
            </a:r>
          </a:p>
          <a:p>
            <a:pPr algn="l" eaLnBrk="1" hangingPunct="1">
              <a:spcBef>
                <a:spcPts val="2600"/>
              </a:spcBef>
              <a:buSzPct val="54000"/>
              <a:buFontTx/>
              <a:buBlip>
                <a:blip r:embed="rId3"/>
              </a:buBlip>
            </a:pPr>
            <a:r>
              <a:rPr lang="en-US" altLang="en-US" sz="4800">
                <a:solidFill>
                  <a:srgbClr val="573140"/>
                </a:solidFill>
                <a:latin typeface="Palatino Bold" charset="0"/>
                <a:ea typeface="MS PGothic" pitchFamily="34" charset="-128"/>
                <a:sym typeface="Palatino Bold" charset="0"/>
              </a:rPr>
              <a:t>Reverses invalidation</a:t>
            </a:r>
          </a:p>
          <a:p>
            <a:pPr algn="l" eaLnBrk="1" hangingPunct="1">
              <a:spcBef>
                <a:spcPts val="2600"/>
              </a:spcBef>
              <a:buSzPct val="54000"/>
              <a:buFontTx/>
              <a:buBlip>
                <a:blip r:embed="rId3"/>
              </a:buBlip>
            </a:pPr>
            <a:r>
              <a:rPr lang="en-US" altLang="en-US" sz="4800">
                <a:solidFill>
                  <a:srgbClr val="573140"/>
                </a:solidFill>
                <a:latin typeface="Palatino Bold" charset="0"/>
                <a:ea typeface="MS PGothic" pitchFamily="34" charset="-128"/>
                <a:sym typeface="Palatino Bold" charset="0"/>
              </a:rPr>
              <a:t>Shifts focus to the Other</a:t>
            </a:r>
          </a:p>
        </p:txBody>
      </p:sp>
    </p:spTree>
  </p:cSld>
  <p:clrMapOvr>
    <a:masterClrMapping/>
  </p:clrMapOvr>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1" name="Rectangle 1"/>
          <p:cNvSpPr>
            <a:spLocks noGrp="1" noChangeArrowheads="1"/>
          </p:cNvSpPr>
          <p:nvPr>
            <p:ph type="title"/>
          </p:nvPr>
        </p:nvSpPr>
        <p:spPr>
          <a:xfrm>
            <a:off x="762000" y="228600"/>
            <a:ext cx="11480800" cy="2540000"/>
          </a:xfrm>
        </p:spPr>
        <p:txBody>
          <a:bodyPr/>
          <a:lstStyle/>
          <a:p>
            <a:pPr eaLnBrk="1" hangingPunct="1">
              <a:defRPr/>
            </a:pPr>
            <a:r>
              <a:rPr lang="en-US" sz="6400" smtClean="0">
                <a:solidFill>
                  <a:srgbClr val="573140"/>
                </a:solidFill>
                <a:latin typeface="Palatino Bold" charset="0"/>
                <a:cs typeface="Palatino Bold" charset="0"/>
                <a:sym typeface="Palatino Bold" charset="0"/>
              </a:rPr>
              <a:t>apology offers </a:t>
            </a:r>
            <a:r>
              <a:rPr lang="en-US" sz="6400" smtClean="0">
                <a:solidFill>
                  <a:srgbClr val="573140"/>
                </a:solidFill>
                <a:latin typeface="Palatino Bold" charset="0"/>
                <a:ea typeface="ヒラギノ明朝 ProN W6" charset="0"/>
                <a:cs typeface="ヒラギノ明朝 ProN W6" charset="0"/>
                <a:sym typeface="Palatino Bold" charset="0"/>
              </a:rPr>
              <a:t/>
            </a:r>
            <a:br>
              <a:rPr lang="en-US" sz="6400" smtClean="0">
                <a:solidFill>
                  <a:srgbClr val="573140"/>
                </a:solidFill>
                <a:latin typeface="Palatino Bold" charset="0"/>
                <a:ea typeface="ヒラギノ明朝 ProN W6" charset="0"/>
                <a:cs typeface="ヒラギノ明朝 ProN W6" charset="0"/>
                <a:sym typeface="Palatino Bold" charset="0"/>
              </a:rPr>
            </a:br>
            <a:r>
              <a:rPr lang="en-US" sz="6400" smtClean="0">
                <a:solidFill>
                  <a:srgbClr val="573140"/>
                </a:solidFill>
                <a:latin typeface="Palatino Bold" charset="0"/>
                <a:cs typeface="Palatino Bold" charset="0"/>
                <a:sym typeface="Palatino Bold" charset="0"/>
              </a:rPr>
              <a:t>expression of concern</a:t>
            </a:r>
            <a:endParaRPr lang="en-US" sz="6400" smtClean="0">
              <a:solidFill>
                <a:srgbClr val="573140"/>
              </a:solidFill>
              <a:latin typeface="Palatino Bold" charset="0"/>
              <a:ea typeface="ヒラギノ明朝 ProN W6" charset="0"/>
              <a:cs typeface="ヒラギノ明朝 ProN W6" charset="0"/>
              <a:sym typeface="Palatino Bold" charset="0"/>
            </a:endParaRPr>
          </a:p>
        </p:txBody>
      </p:sp>
      <p:sp>
        <p:nvSpPr>
          <p:cNvPr id="179202" name="Rectangle 2"/>
          <p:cNvSpPr>
            <a:spLocks/>
          </p:cNvSpPr>
          <p:nvPr/>
        </p:nvSpPr>
        <p:spPr bwMode="auto">
          <a:xfrm>
            <a:off x="1270000" y="3543300"/>
            <a:ext cx="11239500" cy="502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marL="889000" indent="-571500"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algn="l" eaLnBrk="1" hangingPunct="1">
              <a:spcBef>
                <a:spcPts val="2600"/>
              </a:spcBef>
              <a:buSzPct val="54000"/>
              <a:buFontTx/>
              <a:buBlip>
                <a:blip r:embed="rId3"/>
              </a:buBlip>
            </a:pPr>
            <a:r>
              <a:rPr lang="en-US" altLang="en-US" sz="4800">
                <a:solidFill>
                  <a:srgbClr val="573140"/>
                </a:solidFill>
                <a:latin typeface="Palatino Bold" charset="0"/>
                <a:ea typeface="MS PGothic" pitchFamily="34" charset="-128"/>
                <a:sym typeface="Palatino Bold" charset="0"/>
              </a:rPr>
              <a:t>Demonstrates we feel their pain;   we recognize their suffering </a:t>
            </a:r>
          </a:p>
          <a:p>
            <a:pPr algn="l" eaLnBrk="1" hangingPunct="1">
              <a:spcBef>
                <a:spcPts val="2600"/>
              </a:spcBef>
              <a:buSzPct val="54000"/>
              <a:buFontTx/>
              <a:buBlip>
                <a:blip r:embed="rId3"/>
              </a:buBlip>
            </a:pPr>
            <a:r>
              <a:rPr lang="en-US" altLang="en-US" sz="4800">
                <a:solidFill>
                  <a:srgbClr val="573140"/>
                </a:solidFill>
                <a:latin typeface="Palatino Bold" charset="0"/>
                <a:ea typeface="MS PGothic" pitchFamily="34" charset="-128"/>
                <a:sym typeface="Palatino Bold" charset="0"/>
              </a:rPr>
              <a:t>Conveys we </a:t>
            </a:r>
            <a:r>
              <a:rPr lang="ja-JP" altLang="en-US" sz="4800">
                <a:solidFill>
                  <a:srgbClr val="573140"/>
                </a:solidFill>
                <a:latin typeface="Arial" pitchFamily="34" charset="0"/>
                <a:ea typeface="MS PGothic" pitchFamily="34" charset="-128"/>
                <a:sym typeface="Palatino Bold" charset="0"/>
              </a:rPr>
              <a:t>“</a:t>
            </a:r>
            <a:r>
              <a:rPr lang="en-US" altLang="ja-JP" sz="4800">
                <a:solidFill>
                  <a:srgbClr val="573140"/>
                </a:solidFill>
                <a:latin typeface="Palatino Bold" charset="0"/>
                <a:ea typeface="MS PGothic" pitchFamily="34" charset="-128"/>
                <a:sym typeface="Palatino Bold" charset="0"/>
              </a:rPr>
              <a:t>get it</a:t>
            </a:r>
            <a:r>
              <a:rPr lang="ja-JP" altLang="en-US" sz="4800">
                <a:solidFill>
                  <a:srgbClr val="573140"/>
                </a:solidFill>
                <a:latin typeface="Arial" pitchFamily="34" charset="0"/>
                <a:ea typeface="MS PGothic" pitchFamily="34" charset="-128"/>
                <a:sym typeface="Palatino Bold" charset="0"/>
              </a:rPr>
              <a:t>”</a:t>
            </a:r>
            <a:endParaRPr lang="en-US" altLang="ja-JP" sz="4800">
              <a:solidFill>
                <a:srgbClr val="573140"/>
              </a:solidFill>
              <a:latin typeface="Palatino Bold" charset="0"/>
              <a:ea typeface="MS PGothic" pitchFamily="34" charset="-128"/>
              <a:sym typeface="Palatino Bold" charset="0"/>
            </a:endParaRPr>
          </a:p>
          <a:p>
            <a:pPr algn="l" eaLnBrk="1" hangingPunct="1">
              <a:spcBef>
                <a:spcPts val="2600"/>
              </a:spcBef>
              <a:buSzPct val="54000"/>
              <a:buFontTx/>
              <a:buBlip>
                <a:blip r:embed="rId3"/>
              </a:buBlip>
            </a:pPr>
            <a:r>
              <a:rPr lang="en-US" altLang="en-US" sz="4800">
                <a:solidFill>
                  <a:srgbClr val="573140"/>
                </a:solidFill>
                <a:latin typeface="Palatino Bold" charset="0"/>
                <a:ea typeface="MS PGothic" pitchFamily="34" charset="-128"/>
                <a:sym typeface="Palatino Bold" charset="0"/>
              </a:rPr>
              <a:t>Tells them </a:t>
            </a:r>
            <a:r>
              <a:rPr lang="ja-JP" altLang="en-US" sz="4800">
                <a:solidFill>
                  <a:srgbClr val="573140"/>
                </a:solidFill>
                <a:latin typeface="Arial" pitchFamily="34" charset="0"/>
                <a:ea typeface="MS PGothic" pitchFamily="34" charset="-128"/>
                <a:sym typeface="Palatino Bold" charset="0"/>
              </a:rPr>
              <a:t>“</a:t>
            </a:r>
            <a:r>
              <a:rPr lang="en-US" altLang="ja-JP" sz="4800">
                <a:solidFill>
                  <a:srgbClr val="573140"/>
                </a:solidFill>
                <a:latin typeface="Palatino Bold" charset="0"/>
                <a:ea typeface="MS PGothic" pitchFamily="34" charset="-128"/>
                <a:sym typeface="Palatino Bold" charset="0"/>
              </a:rPr>
              <a:t>we feel what you feel</a:t>
            </a:r>
            <a:r>
              <a:rPr lang="ja-JP" altLang="en-US" sz="4800">
                <a:solidFill>
                  <a:srgbClr val="573140"/>
                </a:solidFill>
                <a:latin typeface="Arial" pitchFamily="34" charset="0"/>
                <a:ea typeface="MS PGothic" pitchFamily="34" charset="-128"/>
                <a:sym typeface="Palatino Bold" charset="0"/>
              </a:rPr>
              <a:t>”</a:t>
            </a:r>
            <a:endParaRPr lang="en-US" altLang="ja-JP" sz="4800">
              <a:solidFill>
                <a:srgbClr val="573140"/>
              </a:solidFill>
              <a:latin typeface="Palatino Bold" charset="0"/>
              <a:ea typeface="MS PGothic" pitchFamily="34" charset="-128"/>
              <a:sym typeface="Palatino Bold" charset="0"/>
            </a:endParaRPr>
          </a:p>
          <a:p>
            <a:pPr algn="l" eaLnBrk="1" hangingPunct="1">
              <a:spcBef>
                <a:spcPts val="2600"/>
              </a:spcBef>
              <a:buSzPct val="54000"/>
              <a:buFontTx/>
              <a:buBlip>
                <a:blip r:embed="rId3"/>
              </a:buBlip>
            </a:pPr>
            <a:r>
              <a:rPr lang="en-US" altLang="en-US" sz="4800">
                <a:solidFill>
                  <a:srgbClr val="573140"/>
                </a:solidFill>
                <a:latin typeface="Palatino Bold" charset="0"/>
                <a:ea typeface="MS PGothic" pitchFamily="34" charset="-128"/>
                <a:sym typeface="Palatino Bold" charset="0"/>
              </a:rPr>
              <a:t>Promises we</a:t>
            </a:r>
            <a:r>
              <a:rPr lang="ja-JP" altLang="en-US" sz="4800">
                <a:solidFill>
                  <a:srgbClr val="573140"/>
                </a:solidFill>
                <a:latin typeface="Arial" pitchFamily="34" charset="0"/>
                <a:ea typeface="MS PGothic" pitchFamily="34" charset="-128"/>
                <a:sym typeface="Palatino Bold" charset="0"/>
              </a:rPr>
              <a:t>’</a:t>
            </a:r>
            <a:r>
              <a:rPr lang="en-US" altLang="ja-JP" sz="4800">
                <a:solidFill>
                  <a:srgbClr val="573140"/>
                </a:solidFill>
                <a:latin typeface="Palatino Bold" charset="0"/>
                <a:ea typeface="MS PGothic" pitchFamily="34" charset="-128"/>
                <a:sym typeface="Palatino Bold" charset="0"/>
              </a:rPr>
              <a:t>ll not cause more pain</a:t>
            </a:r>
            <a:endParaRPr lang="en-US" altLang="en-US" sz="4800">
              <a:solidFill>
                <a:srgbClr val="573140"/>
              </a:solidFill>
              <a:latin typeface="Palatino Bold" charset="0"/>
              <a:ea typeface="MS PGothic" pitchFamily="34" charset="-128"/>
              <a:sym typeface="Palatino Bold" charset="0"/>
            </a:endParaRPr>
          </a:p>
        </p:txBody>
      </p:sp>
    </p:spTree>
  </p:cSld>
  <p:clrMapOvr>
    <a:masterClrMapping/>
  </p:clrMapOvr>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49" name="Rectangle 1"/>
          <p:cNvSpPr>
            <a:spLocks noGrp="1" noChangeArrowheads="1"/>
          </p:cNvSpPr>
          <p:nvPr>
            <p:ph type="title"/>
          </p:nvPr>
        </p:nvSpPr>
        <p:spPr>
          <a:xfrm>
            <a:off x="762000" y="152400"/>
            <a:ext cx="11480800" cy="2540000"/>
          </a:xfrm>
        </p:spPr>
        <p:txBody>
          <a:bodyPr/>
          <a:lstStyle/>
          <a:p>
            <a:pPr eaLnBrk="1" hangingPunct="1">
              <a:defRPr/>
            </a:pPr>
            <a:r>
              <a:rPr lang="en-US" sz="6400" smtClean="0">
                <a:solidFill>
                  <a:srgbClr val="573140"/>
                </a:solidFill>
                <a:latin typeface="Palatino Bold" charset="0"/>
                <a:cs typeface="Palatino Bold" charset="0"/>
                <a:sym typeface="Palatino Bold" charset="0"/>
              </a:rPr>
              <a:t>apology expresses </a:t>
            </a:r>
            <a:r>
              <a:rPr lang="en-US" sz="6400" smtClean="0">
                <a:solidFill>
                  <a:srgbClr val="573140"/>
                </a:solidFill>
                <a:latin typeface="Palatino Bold" charset="0"/>
                <a:ea typeface="ヒラギノ明朝 ProN W6" charset="0"/>
                <a:cs typeface="ヒラギノ明朝 ProN W6" charset="0"/>
                <a:sym typeface="Palatino Bold" charset="0"/>
              </a:rPr>
              <a:t/>
            </a:r>
            <a:br>
              <a:rPr lang="en-US" sz="6400" smtClean="0">
                <a:solidFill>
                  <a:srgbClr val="573140"/>
                </a:solidFill>
                <a:latin typeface="Palatino Bold" charset="0"/>
                <a:ea typeface="ヒラギノ明朝 ProN W6" charset="0"/>
                <a:cs typeface="ヒラギノ明朝 ProN W6" charset="0"/>
                <a:sym typeface="Palatino Bold" charset="0"/>
              </a:rPr>
            </a:br>
            <a:r>
              <a:rPr lang="en-US" sz="6400" smtClean="0">
                <a:solidFill>
                  <a:srgbClr val="573140"/>
                </a:solidFill>
                <a:latin typeface="Palatino Bold" charset="0"/>
                <a:cs typeface="Palatino Bold" charset="0"/>
                <a:sym typeface="Palatino Bold" charset="0"/>
              </a:rPr>
              <a:t>acceptance of responsibility</a:t>
            </a:r>
            <a:endParaRPr lang="en-US" sz="6400" smtClean="0">
              <a:solidFill>
                <a:srgbClr val="573140"/>
              </a:solidFill>
              <a:latin typeface="Palatino Bold" charset="0"/>
              <a:ea typeface="ヒラギノ明朝 ProN W6" charset="0"/>
              <a:cs typeface="ヒラギノ明朝 ProN W6" charset="0"/>
              <a:sym typeface="Palatino Bold" charset="0"/>
            </a:endParaRPr>
          </a:p>
        </p:txBody>
      </p:sp>
      <p:sp>
        <p:nvSpPr>
          <p:cNvPr id="181250" name="Rectangle 2"/>
          <p:cNvSpPr>
            <a:spLocks/>
          </p:cNvSpPr>
          <p:nvPr/>
        </p:nvSpPr>
        <p:spPr bwMode="auto">
          <a:xfrm>
            <a:off x="762000" y="3594100"/>
            <a:ext cx="11480800" cy="391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marL="889000" indent="-571500"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algn="l" eaLnBrk="1" hangingPunct="1">
              <a:spcBef>
                <a:spcPts val="2600"/>
              </a:spcBef>
              <a:buSzPct val="54000"/>
              <a:buFontTx/>
              <a:buBlip>
                <a:blip r:embed="rId3"/>
              </a:buBlip>
            </a:pPr>
            <a:r>
              <a:rPr lang="en-US" altLang="en-US" sz="4800">
                <a:solidFill>
                  <a:srgbClr val="573140"/>
                </a:solidFill>
                <a:latin typeface="Palatino Bold" charset="0"/>
                <a:ea typeface="MS PGothic" pitchFamily="34" charset="-128"/>
                <a:sym typeface="Palatino Bold" charset="0"/>
              </a:rPr>
              <a:t>Communicates we accept being cause</a:t>
            </a:r>
          </a:p>
          <a:p>
            <a:pPr algn="l" eaLnBrk="1" hangingPunct="1">
              <a:spcBef>
                <a:spcPts val="2600"/>
              </a:spcBef>
              <a:buSzPct val="54000"/>
              <a:buFontTx/>
              <a:buBlip>
                <a:blip r:embed="rId3"/>
              </a:buBlip>
            </a:pPr>
            <a:r>
              <a:rPr lang="en-US" altLang="en-US" sz="4800">
                <a:solidFill>
                  <a:srgbClr val="573140"/>
                </a:solidFill>
                <a:latin typeface="Palatino Bold" charset="0"/>
                <a:ea typeface="MS PGothic" pitchFamily="34" charset="-128"/>
                <a:sym typeface="Palatino Bold" charset="0"/>
              </a:rPr>
              <a:t>Signals we seek to gain control of our actions</a:t>
            </a:r>
          </a:p>
          <a:p>
            <a:pPr algn="l" eaLnBrk="1" hangingPunct="1">
              <a:spcBef>
                <a:spcPts val="2600"/>
              </a:spcBef>
              <a:buSzPct val="54000"/>
              <a:buFontTx/>
              <a:buBlip>
                <a:blip r:embed="rId3"/>
              </a:buBlip>
            </a:pPr>
            <a:r>
              <a:rPr lang="en-US" altLang="en-US" sz="4800">
                <a:solidFill>
                  <a:srgbClr val="573140"/>
                </a:solidFill>
                <a:latin typeface="Palatino Bold" charset="0"/>
                <a:ea typeface="MS PGothic" pitchFamily="34" charset="-128"/>
                <a:sym typeface="Palatino Bold" charset="0"/>
              </a:rPr>
              <a:t>Signals harm will not be repeated</a:t>
            </a:r>
          </a:p>
        </p:txBody>
      </p:sp>
    </p:spTree>
  </p:cSld>
  <p:clrMapOvr>
    <a:masterClrMapping/>
  </p:clrMapOvr>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7" name="Rectangle 1"/>
          <p:cNvSpPr>
            <a:spLocks noGrp="1" noChangeArrowheads="1"/>
          </p:cNvSpPr>
          <p:nvPr>
            <p:ph type="title"/>
          </p:nvPr>
        </p:nvSpPr>
        <p:spPr>
          <a:xfrm>
            <a:off x="762000" y="393700"/>
            <a:ext cx="11480800" cy="3619500"/>
          </a:xfrm>
        </p:spPr>
        <p:txBody>
          <a:bodyPr/>
          <a:lstStyle/>
          <a:p>
            <a:pPr eaLnBrk="1" hangingPunct="1">
              <a:defRPr/>
            </a:pPr>
            <a:r>
              <a:rPr lang="en-US" sz="6400" smtClean="0">
                <a:solidFill>
                  <a:srgbClr val="573140"/>
                </a:solidFill>
                <a:latin typeface="Palatino Bold" charset="0"/>
                <a:cs typeface="Palatino Bold" charset="0"/>
                <a:sym typeface="Palatino Bold" charset="0"/>
              </a:rPr>
              <a:t>apology expresses </a:t>
            </a:r>
            <a:r>
              <a:rPr lang="en-US" sz="6400" smtClean="0">
                <a:solidFill>
                  <a:srgbClr val="573140"/>
                </a:solidFill>
                <a:latin typeface="Palatino Bold" charset="0"/>
                <a:ea typeface="ヒラギノ明朝 ProN W6" charset="0"/>
                <a:cs typeface="ヒラギノ明朝 ProN W6" charset="0"/>
                <a:sym typeface="Palatino Bold" charset="0"/>
              </a:rPr>
              <a:t/>
            </a:r>
            <a:br>
              <a:rPr lang="en-US" sz="6400" smtClean="0">
                <a:solidFill>
                  <a:srgbClr val="573140"/>
                </a:solidFill>
                <a:latin typeface="Palatino Bold" charset="0"/>
                <a:ea typeface="ヒラギノ明朝 ProN W6" charset="0"/>
                <a:cs typeface="ヒラギノ明朝 ProN W6" charset="0"/>
                <a:sym typeface="Palatino Bold" charset="0"/>
              </a:rPr>
            </a:br>
            <a:r>
              <a:rPr lang="en-US" sz="6400" smtClean="0">
                <a:solidFill>
                  <a:srgbClr val="573140"/>
                </a:solidFill>
                <a:latin typeface="Palatino Bold" charset="0"/>
                <a:cs typeface="Palatino Bold" charset="0"/>
                <a:sym typeface="Palatino Bold" charset="0"/>
              </a:rPr>
              <a:t>regret for violating </a:t>
            </a:r>
            <a:r>
              <a:rPr lang="en-US" sz="6400" smtClean="0">
                <a:solidFill>
                  <a:srgbClr val="573140"/>
                </a:solidFill>
                <a:latin typeface="Palatino Bold" charset="0"/>
                <a:ea typeface="ヒラギノ明朝 ProN W6" charset="0"/>
                <a:cs typeface="ヒラギノ明朝 ProN W6" charset="0"/>
                <a:sym typeface="Palatino Bold" charset="0"/>
              </a:rPr>
              <a:t/>
            </a:r>
            <a:br>
              <a:rPr lang="en-US" sz="6400" smtClean="0">
                <a:solidFill>
                  <a:srgbClr val="573140"/>
                </a:solidFill>
                <a:latin typeface="Palatino Bold" charset="0"/>
                <a:ea typeface="ヒラギノ明朝 ProN W6" charset="0"/>
                <a:cs typeface="ヒラギノ明朝 ProN W6" charset="0"/>
                <a:sym typeface="Palatino Bold" charset="0"/>
              </a:rPr>
            </a:br>
            <a:r>
              <a:rPr lang="en-US" sz="6400" smtClean="0">
                <a:solidFill>
                  <a:srgbClr val="573140"/>
                </a:solidFill>
                <a:latin typeface="Palatino Bold" charset="0"/>
                <a:cs typeface="Palatino Bold" charset="0"/>
                <a:sym typeface="Palatino Bold" charset="0"/>
              </a:rPr>
              <a:t>moral grain of universe</a:t>
            </a:r>
            <a:endParaRPr lang="en-US" sz="6400" smtClean="0">
              <a:solidFill>
                <a:srgbClr val="573140"/>
              </a:solidFill>
              <a:latin typeface="Palatino Bold" charset="0"/>
              <a:ea typeface="ヒラギノ明朝 ProN W6" charset="0"/>
              <a:cs typeface="ヒラギノ明朝 ProN W6" charset="0"/>
              <a:sym typeface="Palatino Bold" charset="0"/>
            </a:endParaRPr>
          </a:p>
        </p:txBody>
      </p:sp>
      <p:sp>
        <p:nvSpPr>
          <p:cNvPr id="183298" name="Rectangle 2"/>
          <p:cNvSpPr>
            <a:spLocks/>
          </p:cNvSpPr>
          <p:nvPr/>
        </p:nvSpPr>
        <p:spPr bwMode="auto">
          <a:xfrm>
            <a:off x="254000" y="4343400"/>
            <a:ext cx="11480800" cy="469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marL="889000" indent="-571500"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algn="l" eaLnBrk="1" hangingPunct="1">
              <a:spcBef>
                <a:spcPts val="2600"/>
              </a:spcBef>
              <a:buSzPct val="54000"/>
              <a:buFontTx/>
              <a:buBlip>
                <a:blip r:embed="rId3"/>
              </a:buBlip>
            </a:pPr>
            <a:r>
              <a:rPr lang="en-US" altLang="en-US" sz="4800">
                <a:solidFill>
                  <a:srgbClr val="573140"/>
                </a:solidFill>
                <a:latin typeface="Palatino Bold" charset="0"/>
                <a:ea typeface="MS PGothic" pitchFamily="34" charset="-128"/>
                <a:sym typeface="Palatino Bold" charset="0"/>
              </a:rPr>
              <a:t>Communicates moral perspective</a:t>
            </a:r>
          </a:p>
          <a:p>
            <a:pPr algn="l" eaLnBrk="1" hangingPunct="1">
              <a:spcBef>
                <a:spcPts val="2600"/>
              </a:spcBef>
              <a:buSzPct val="54000"/>
              <a:buFontTx/>
              <a:buBlip>
                <a:blip r:embed="rId3"/>
              </a:buBlip>
            </a:pPr>
            <a:r>
              <a:rPr lang="en-US" altLang="en-US" sz="4800">
                <a:solidFill>
                  <a:srgbClr val="573140"/>
                </a:solidFill>
                <a:latin typeface="Palatino Bold" charset="0"/>
                <a:ea typeface="MS PGothic" pitchFamily="34" charset="-128"/>
                <a:sym typeface="Palatino Bold" charset="0"/>
              </a:rPr>
              <a:t>Communicates ability to judge right from wrong</a:t>
            </a:r>
          </a:p>
          <a:p>
            <a:pPr algn="l" eaLnBrk="1" hangingPunct="1">
              <a:spcBef>
                <a:spcPts val="2600"/>
              </a:spcBef>
              <a:buSzPct val="54000"/>
              <a:buFontTx/>
              <a:buBlip>
                <a:blip r:embed="rId3"/>
              </a:buBlip>
            </a:pPr>
            <a:r>
              <a:rPr lang="en-US" altLang="en-US" sz="4800">
                <a:solidFill>
                  <a:srgbClr val="573140"/>
                </a:solidFill>
                <a:latin typeface="Palatino Bold" charset="0"/>
                <a:ea typeface="MS PGothic" pitchFamily="34" charset="-128"/>
                <a:sym typeface="Palatino Bold" charset="0"/>
              </a:rPr>
              <a:t>Provides comfort regarding future; harm will not be repeated</a:t>
            </a:r>
          </a:p>
        </p:txBody>
      </p:sp>
    </p:spTree>
  </p:cSld>
  <p:clrMapOvr>
    <a:masterClrMapping/>
  </p:clrMapOvr>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5" name="Rectangle 1"/>
          <p:cNvSpPr>
            <a:spLocks noGrp="1" noChangeArrowheads="1"/>
          </p:cNvSpPr>
          <p:nvPr>
            <p:ph type="title"/>
          </p:nvPr>
        </p:nvSpPr>
        <p:spPr>
          <a:xfrm>
            <a:off x="762000" y="584200"/>
            <a:ext cx="11480800" cy="2540000"/>
          </a:xfrm>
        </p:spPr>
        <p:txBody>
          <a:bodyPr/>
          <a:lstStyle/>
          <a:p>
            <a:pPr eaLnBrk="1" hangingPunct="1">
              <a:defRPr/>
            </a:pPr>
            <a:r>
              <a:rPr lang="en-US" sz="6400" smtClean="0">
                <a:solidFill>
                  <a:srgbClr val="573140"/>
                </a:solidFill>
                <a:latin typeface="Palatino Bold" charset="0"/>
                <a:cs typeface="Palatino Bold" charset="0"/>
                <a:sym typeface="Palatino Bold" charset="0"/>
              </a:rPr>
              <a:t>apology signals offender </a:t>
            </a:r>
            <a:r>
              <a:rPr lang="en-US" sz="6400" smtClean="0">
                <a:solidFill>
                  <a:srgbClr val="573140"/>
                </a:solidFill>
                <a:latin typeface="Palatino Bold" charset="0"/>
                <a:ea typeface="ヒラギノ明朝 ProN W6" charset="0"/>
                <a:cs typeface="ヒラギノ明朝 ProN W6" charset="0"/>
                <a:sym typeface="Palatino Bold" charset="0"/>
              </a:rPr>
              <a:t/>
            </a:r>
            <a:br>
              <a:rPr lang="en-US" sz="6400" smtClean="0">
                <a:solidFill>
                  <a:srgbClr val="573140"/>
                </a:solidFill>
                <a:latin typeface="Palatino Bold" charset="0"/>
                <a:ea typeface="ヒラギノ明朝 ProN W6" charset="0"/>
                <a:cs typeface="ヒラギノ明朝 ProN W6" charset="0"/>
                <a:sym typeface="Palatino Bold" charset="0"/>
              </a:rPr>
            </a:br>
            <a:r>
              <a:rPr lang="en-US" sz="6400" smtClean="0">
                <a:solidFill>
                  <a:srgbClr val="573140"/>
                </a:solidFill>
                <a:latin typeface="Palatino Bold" charset="0"/>
                <a:cs typeface="Palatino Bold" charset="0"/>
                <a:sym typeface="Palatino Bold" charset="0"/>
              </a:rPr>
              <a:t>seeks forgiveness</a:t>
            </a:r>
            <a:endParaRPr lang="en-US" sz="6400" smtClean="0">
              <a:solidFill>
                <a:srgbClr val="573140"/>
              </a:solidFill>
              <a:latin typeface="Palatino Bold" charset="0"/>
              <a:ea typeface="ヒラギノ明朝 ProN W6" charset="0"/>
              <a:cs typeface="ヒラギノ明朝 ProN W6" charset="0"/>
              <a:sym typeface="Palatino Bold" charset="0"/>
            </a:endParaRPr>
          </a:p>
        </p:txBody>
      </p:sp>
      <p:sp>
        <p:nvSpPr>
          <p:cNvPr id="185346" name="Rectangle 2"/>
          <p:cNvSpPr>
            <a:spLocks/>
          </p:cNvSpPr>
          <p:nvPr/>
        </p:nvSpPr>
        <p:spPr bwMode="auto">
          <a:xfrm>
            <a:off x="1041400" y="4152900"/>
            <a:ext cx="10909300" cy="40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marL="889000" indent="-571500"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algn="l" eaLnBrk="1" hangingPunct="1">
              <a:spcBef>
                <a:spcPts val="2600"/>
              </a:spcBef>
              <a:buSzPct val="54000"/>
              <a:buFontTx/>
              <a:buBlip>
                <a:blip r:embed="rId3"/>
              </a:buBlip>
            </a:pPr>
            <a:r>
              <a:rPr lang="en-US" altLang="en-US" sz="4800">
                <a:solidFill>
                  <a:srgbClr val="573140"/>
                </a:solidFill>
                <a:latin typeface="Palatino Bold" charset="0"/>
                <a:ea typeface="MS PGothic" pitchFamily="34" charset="-128"/>
                <a:sym typeface="Palatino Bold" charset="0"/>
              </a:rPr>
              <a:t>Requests </a:t>
            </a:r>
            <a:r>
              <a:rPr lang="ja-JP" altLang="en-US" sz="4800">
                <a:solidFill>
                  <a:srgbClr val="573140"/>
                </a:solidFill>
                <a:latin typeface="Arial" pitchFamily="34" charset="0"/>
                <a:ea typeface="MS PGothic" pitchFamily="34" charset="-128"/>
                <a:sym typeface="Palatino Bold" charset="0"/>
              </a:rPr>
              <a:t>“</a:t>
            </a:r>
            <a:r>
              <a:rPr lang="en-US" altLang="ja-JP" sz="4800">
                <a:solidFill>
                  <a:srgbClr val="573140"/>
                </a:solidFill>
                <a:latin typeface="Palatino Bold" charset="0"/>
                <a:ea typeface="MS PGothic" pitchFamily="34" charset="-128"/>
                <a:sym typeface="Palatino Bold" charset="0"/>
              </a:rPr>
              <a:t>take away my guilt</a:t>
            </a:r>
            <a:r>
              <a:rPr lang="ja-JP" altLang="en-US" sz="4800">
                <a:solidFill>
                  <a:srgbClr val="573140"/>
                </a:solidFill>
                <a:latin typeface="Arial" pitchFamily="34" charset="0"/>
                <a:ea typeface="MS PGothic" pitchFamily="34" charset="-128"/>
                <a:sym typeface="Palatino Bold" charset="0"/>
              </a:rPr>
              <a:t>”</a:t>
            </a:r>
            <a:endParaRPr lang="en-US" altLang="ja-JP" sz="4800">
              <a:solidFill>
                <a:srgbClr val="573140"/>
              </a:solidFill>
              <a:latin typeface="Palatino Bold" charset="0"/>
              <a:ea typeface="MS PGothic" pitchFamily="34" charset="-128"/>
              <a:sym typeface="Palatino Bold" charset="0"/>
            </a:endParaRPr>
          </a:p>
          <a:p>
            <a:pPr algn="l" eaLnBrk="1" hangingPunct="1">
              <a:spcBef>
                <a:spcPts val="2600"/>
              </a:spcBef>
              <a:buSzPct val="54000"/>
              <a:buFontTx/>
              <a:buBlip>
                <a:blip r:embed="rId3"/>
              </a:buBlip>
            </a:pPr>
            <a:r>
              <a:rPr lang="en-US" altLang="en-US" sz="4800">
                <a:solidFill>
                  <a:srgbClr val="573140"/>
                </a:solidFill>
                <a:latin typeface="Palatino Bold" charset="0"/>
                <a:ea typeface="MS PGothic" pitchFamily="34" charset="-128"/>
                <a:sym typeface="Palatino Bold" charset="0"/>
              </a:rPr>
              <a:t>Demonstrates humility</a:t>
            </a:r>
          </a:p>
          <a:p>
            <a:pPr algn="l" eaLnBrk="1" hangingPunct="1">
              <a:spcBef>
                <a:spcPts val="2600"/>
              </a:spcBef>
              <a:buSzPct val="54000"/>
              <a:buFontTx/>
              <a:buBlip>
                <a:blip r:embed="rId3"/>
              </a:buBlip>
            </a:pPr>
            <a:r>
              <a:rPr lang="en-US" altLang="en-US" sz="4800">
                <a:solidFill>
                  <a:srgbClr val="573140"/>
                </a:solidFill>
                <a:latin typeface="Palatino Bold" charset="0"/>
                <a:ea typeface="MS PGothic" pitchFamily="34" charset="-128"/>
                <a:sym typeface="Palatino Bold" charset="0"/>
              </a:rPr>
              <a:t>Honors Other by request for help</a:t>
            </a:r>
          </a:p>
          <a:p>
            <a:pPr eaLnBrk="1" hangingPunct="1">
              <a:spcBef>
                <a:spcPts val="2600"/>
              </a:spcBef>
            </a:pPr>
            <a:endParaRPr lang="en-US" altLang="en-US">
              <a:solidFill>
                <a:schemeClr val="tx1"/>
              </a:solidFill>
              <a:ea typeface="MS PGothic" pitchFamily="34" charset="-128"/>
            </a:endParaRPr>
          </a:p>
        </p:txBody>
      </p:sp>
    </p:spTree>
  </p:cSld>
  <p:clrMapOvr>
    <a:masterClrMapping/>
  </p:clrMapOvr>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3" name="Rectangle 1"/>
          <p:cNvSpPr>
            <a:spLocks noGrp="1" noChangeArrowheads="1"/>
          </p:cNvSpPr>
          <p:nvPr>
            <p:ph type="title"/>
          </p:nvPr>
        </p:nvSpPr>
        <p:spPr>
          <a:xfrm>
            <a:off x="762000" y="228600"/>
            <a:ext cx="11480800" cy="2540000"/>
          </a:xfrm>
        </p:spPr>
        <p:txBody>
          <a:bodyPr/>
          <a:lstStyle/>
          <a:p>
            <a:pPr eaLnBrk="1" hangingPunct="1">
              <a:defRPr/>
            </a:pPr>
            <a:r>
              <a:rPr lang="en-US" sz="6400" smtClean="0">
                <a:solidFill>
                  <a:srgbClr val="573140"/>
                </a:solidFill>
                <a:latin typeface="Palatino Bold" charset="0"/>
                <a:cs typeface="Palatino Bold" charset="0"/>
                <a:sym typeface="Palatino Bold" charset="0"/>
              </a:rPr>
              <a:t>apology expresses </a:t>
            </a:r>
            <a:r>
              <a:rPr lang="en-US" sz="6400" smtClean="0">
                <a:solidFill>
                  <a:srgbClr val="573140"/>
                </a:solidFill>
                <a:latin typeface="Palatino Bold" charset="0"/>
                <a:ea typeface="ヒラギノ明朝 ProN W6" charset="0"/>
                <a:cs typeface="ヒラギノ明朝 ProN W6" charset="0"/>
                <a:sym typeface="Palatino Bold" charset="0"/>
              </a:rPr>
              <a:t/>
            </a:r>
            <a:br>
              <a:rPr lang="en-US" sz="6400" smtClean="0">
                <a:solidFill>
                  <a:srgbClr val="573140"/>
                </a:solidFill>
                <a:latin typeface="Palatino Bold" charset="0"/>
                <a:ea typeface="ヒラギノ明朝 ProN W6" charset="0"/>
                <a:cs typeface="ヒラギノ明朝 ProN W6" charset="0"/>
                <a:sym typeface="Palatino Bold" charset="0"/>
              </a:rPr>
            </a:br>
            <a:r>
              <a:rPr lang="en-US" sz="6400" smtClean="0">
                <a:solidFill>
                  <a:srgbClr val="573140"/>
                </a:solidFill>
                <a:latin typeface="Palatino Bold" charset="0"/>
                <a:cs typeface="Palatino Bold" charset="0"/>
                <a:sym typeface="Palatino Bold" charset="0"/>
              </a:rPr>
              <a:t>willingness to make amends</a:t>
            </a:r>
            <a:endParaRPr lang="en-US" sz="6400" smtClean="0">
              <a:solidFill>
                <a:srgbClr val="573140"/>
              </a:solidFill>
              <a:latin typeface="Palatino Bold" charset="0"/>
              <a:ea typeface="ヒラギノ明朝 ProN W6" charset="0"/>
              <a:cs typeface="ヒラギノ明朝 ProN W6" charset="0"/>
              <a:sym typeface="Palatino Bold" charset="0"/>
            </a:endParaRPr>
          </a:p>
        </p:txBody>
      </p:sp>
      <p:sp>
        <p:nvSpPr>
          <p:cNvPr id="187394" name="Rectangle 2"/>
          <p:cNvSpPr>
            <a:spLocks/>
          </p:cNvSpPr>
          <p:nvPr/>
        </p:nvSpPr>
        <p:spPr bwMode="auto">
          <a:xfrm>
            <a:off x="1016000" y="3416300"/>
            <a:ext cx="10972800" cy="391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marL="889000" indent="-571500"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algn="l" eaLnBrk="1" hangingPunct="1">
              <a:spcBef>
                <a:spcPts val="2600"/>
              </a:spcBef>
              <a:buSzPct val="54000"/>
              <a:buFontTx/>
              <a:buBlip>
                <a:blip r:embed="rId3"/>
              </a:buBlip>
            </a:pPr>
            <a:r>
              <a:rPr lang="en-US" altLang="en-US" sz="4800">
                <a:solidFill>
                  <a:srgbClr val="573140"/>
                </a:solidFill>
                <a:latin typeface="Palatino Bold" charset="0"/>
                <a:ea typeface="MS PGothic" pitchFamily="34" charset="-128"/>
                <a:sym typeface="Palatino Bold" charset="0"/>
              </a:rPr>
              <a:t>Signals willingness to restore balance</a:t>
            </a:r>
          </a:p>
          <a:p>
            <a:pPr algn="l" eaLnBrk="1" hangingPunct="1">
              <a:spcBef>
                <a:spcPts val="2600"/>
              </a:spcBef>
              <a:buSzPct val="54000"/>
              <a:buFontTx/>
              <a:buBlip>
                <a:blip r:embed="rId3"/>
              </a:buBlip>
            </a:pPr>
            <a:r>
              <a:rPr lang="en-US" altLang="en-US" sz="4800">
                <a:solidFill>
                  <a:srgbClr val="573140"/>
                </a:solidFill>
                <a:latin typeface="Palatino Bold" charset="0"/>
                <a:ea typeface="MS PGothic" pitchFamily="34" charset="-128"/>
                <a:sym typeface="Palatino Bold" charset="0"/>
              </a:rPr>
              <a:t>Pledges to make world right again</a:t>
            </a:r>
          </a:p>
          <a:p>
            <a:pPr algn="l" eaLnBrk="1" hangingPunct="1">
              <a:spcBef>
                <a:spcPts val="2600"/>
              </a:spcBef>
              <a:buSzPct val="54000"/>
              <a:buFontTx/>
              <a:buBlip>
                <a:blip r:embed="rId3"/>
              </a:buBlip>
            </a:pPr>
            <a:r>
              <a:rPr lang="en-US" altLang="en-US" sz="4800">
                <a:solidFill>
                  <a:srgbClr val="573140"/>
                </a:solidFill>
                <a:latin typeface="Palatino Bold" charset="0"/>
                <a:ea typeface="MS PGothic" pitchFamily="34" charset="-128"/>
                <a:sym typeface="Palatino Bold" charset="0"/>
              </a:rPr>
              <a:t>Offers restitution</a:t>
            </a:r>
          </a:p>
        </p:txBody>
      </p:sp>
    </p:spTree>
  </p:cSld>
  <p:clrMapOvr>
    <a:masterClrMapping/>
  </p:clrMapOvr>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1" name="Rectangle 1"/>
          <p:cNvSpPr>
            <a:spLocks noGrp="1" noChangeArrowheads="1"/>
          </p:cNvSpPr>
          <p:nvPr>
            <p:ph type="title"/>
          </p:nvPr>
        </p:nvSpPr>
        <p:spPr>
          <a:xfrm>
            <a:off x="762000" y="546100"/>
            <a:ext cx="11480800" cy="2540000"/>
          </a:xfrm>
        </p:spPr>
        <p:txBody>
          <a:bodyPr/>
          <a:lstStyle/>
          <a:p>
            <a:pPr eaLnBrk="1" hangingPunct="1">
              <a:defRPr/>
            </a:pPr>
            <a:r>
              <a:rPr lang="en-US" sz="6400" smtClean="0">
                <a:solidFill>
                  <a:srgbClr val="573140"/>
                </a:solidFill>
                <a:latin typeface="Palatino Bold" charset="0"/>
                <a:cs typeface="Palatino Bold" charset="0"/>
                <a:sym typeface="Palatino Bold" charset="0"/>
              </a:rPr>
              <a:t>apology removes insult </a:t>
            </a:r>
            <a:r>
              <a:rPr lang="en-US" sz="6400" smtClean="0">
                <a:solidFill>
                  <a:srgbClr val="573140"/>
                </a:solidFill>
                <a:latin typeface="Palatino Bold" charset="0"/>
                <a:ea typeface="ヒラギノ明朝 ProN W6" charset="0"/>
                <a:cs typeface="ヒラギノ明朝 ProN W6" charset="0"/>
                <a:sym typeface="Palatino Bold" charset="0"/>
              </a:rPr>
              <a:t/>
            </a:r>
            <a:br>
              <a:rPr lang="en-US" sz="6400" smtClean="0">
                <a:solidFill>
                  <a:srgbClr val="573140"/>
                </a:solidFill>
                <a:latin typeface="Palatino Bold" charset="0"/>
                <a:ea typeface="ヒラギノ明朝 ProN W6" charset="0"/>
                <a:cs typeface="ヒラギノ明朝 ProN W6" charset="0"/>
                <a:sym typeface="Palatino Bold" charset="0"/>
              </a:rPr>
            </a:br>
            <a:r>
              <a:rPr lang="en-US" sz="6400" smtClean="0">
                <a:solidFill>
                  <a:srgbClr val="573140"/>
                </a:solidFill>
                <a:latin typeface="Palatino Bold" charset="0"/>
                <a:cs typeface="Palatino Bold" charset="0"/>
                <a:sym typeface="Palatino Bold" charset="0"/>
              </a:rPr>
              <a:t>from injury</a:t>
            </a:r>
            <a:endParaRPr lang="en-US" sz="6400" smtClean="0">
              <a:solidFill>
                <a:srgbClr val="573140"/>
              </a:solidFill>
              <a:latin typeface="Palatino Bold" charset="0"/>
              <a:ea typeface="ヒラギノ明朝 ProN W6" charset="0"/>
              <a:cs typeface="ヒラギノ明朝 ProN W6" charset="0"/>
              <a:sym typeface="Palatino Bold" charset="0"/>
            </a:endParaRPr>
          </a:p>
        </p:txBody>
      </p:sp>
      <p:sp>
        <p:nvSpPr>
          <p:cNvPr id="189442" name="Rectangle 2"/>
          <p:cNvSpPr>
            <a:spLocks/>
          </p:cNvSpPr>
          <p:nvPr/>
        </p:nvSpPr>
        <p:spPr bwMode="auto">
          <a:xfrm>
            <a:off x="927100" y="3886200"/>
            <a:ext cx="11150600" cy="391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marL="889000" indent="-571500"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algn="l" eaLnBrk="1" hangingPunct="1">
              <a:spcBef>
                <a:spcPts val="2600"/>
              </a:spcBef>
              <a:buSzPct val="54000"/>
              <a:buFontTx/>
              <a:buBlip>
                <a:blip r:embed="rId3"/>
              </a:buBlip>
            </a:pPr>
            <a:r>
              <a:rPr lang="en-US" altLang="en-US" sz="4800">
                <a:solidFill>
                  <a:srgbClr val="573140"/>
                </a:solidFill>
                <a:latin typeface="Palatino Bold" charset="0"/>
                <a:ea typeface="MS PGothic" pitchFamily="34" charset="-128"/>
                <a:sym typeface="Palatino Bold" charset="0"/>
              </a:rPr>
              <a:t>Restores face</a:t>
            </a:r>
          </a:p>
          <a:p>
            <a:pPr algn="l" eaLnBrk="1" hangingPunct="1">
              <a:spcBef>
                <a:spcPts val="2600"/>
              </a:spcBef>
              <a:buSzPct val="54000"/>
              <a:buFontTx/>
              <a:buBlip>
                <a:blip r:embed="rId3"/>
              </a:buBlip>
            </a:pPr>
            <a:r>
              <a:rPr lang="en-US" altLang="en-US" sz="4800">
                <a:solidFill>
                  <a:srgbClr val="573140"/>
                </a:solidFill>
                <a:latin typeface="Palatino Bold" charset="0"/>
                <a:ea typeface="MS PGothic" pitchFamily="34" charset="-128"/>
                <a:sym typeface="Palatino Bold" charset="0"/>
              </a:rPr>
              <a:t>Restores respect</a:t>
            </a:r>
          </a:p>
          <a:p>
            <a:pPr algn="l" eaLnBrk="1" hangingPunct="1">
              <a:spcBef>
                <a:spcPts val="2600"/>
              </a:spcBef>
              <a:buSzPct val="54000"/>
              <a:buFontTx/>
              <a:buBlip>
                <a:blip r:embed="rId3"/>
              </a:buBlip>
            </a:pPr>
            <a:r>
              <a:rPr lang="en-US" altLang="en-US" sz="4800">
                <a:solidFill>
                  <a:srgbClr val="573140"/>
                </a:solidFill>
                <a:latin typeface="Palatino Bold" charset="0"/>
                <a:ea typeface="MS PGothic" pitchFamily="34" charset="-128"/>
                <a:sym typeface="Palatino Bold" charset="0"/>
              </a:rPr>
              <a:t>Addresses the emotional injury of insult</a:t>
            </a:r>
          </a:p>
        </p:txBody>
      </p:sp>
    </p:spTree>
  </p:cSld>
  <p:clrMapOvr>
    <a:masterClrMapping/>
  </p:clrMapOvr>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489" name="Rectangle 1"/>
          <p:cNvSpPr>
            <a:spLocks noGrp="1" noChangeArrowheads="1"/>
          </p:cNvSpPr>
          <p:nvPr>
            <p:ph type="title"/>
          </p:nvPr>
        </p:nvSpPr>
        <p:spPr>
          <a:xfrm>
            <a:off x="762000" y="444500"/>
            <a:ext cx="11480800" cy="2540000"/>
          </a:xfrm>
        </p:spPr>
        <p:txBody>
          <a:bodyPr/>
          <a:lstStyle/>
          <a:p>
            <a:pPr eaLnBrk="1" hangingPunct="1">
              <a:defRPr/>
            </a:pPr>
            <a:r>
              <a:rPr lang="en-US" sz="6400" smtClean="0">
                <a:solidFill>
                  <a:srgbClr val="573140"/>
                </a:solidFill>
                <a:latin typeface="Palatino Bold" charset="0"/>
                <a:cs typeface="Palatino Bold" charset="0"/>
                <a:sym typeface="Palatino Bold" charset="0"/>
              </a:rPr>
              <a:t>apology signals </a:t>
            </a:r>
            <a:r>
              <a:rPr lang="en-US" sz="6400" smtClean="0">
                <a:solidFill>
                  <a:srgbClr val="573140"/>
                </a:solidFill>
                <a:latin typeface="Palatino Bold" charset="0"/>
                <a:ea typeface="ヒラギノ明朝 ProN W6" charset="0"/>
                <a:cs typeface="ヒラギノ明朝 ProN W6" charset="0"/>
                <a:sym typeface="Palatino Bold" charset="0"/>
              </a:rPr>
              <a:t/>
            </a:r>
            <a:br>
              <a:rPr lang="en-US" sz="6400" smtClean="0">
                <a:solidFill>
                  <a:srgbClr val="573140"/>
                </a:solidFill>
                <a:latin typeface="Palatino Bold" charset="0"/>
                <a:ea typeface="ヒラギノ明朝 ProN W6" charset="0"/>
                <a:cs typeface="ヒラギノ明朝 ProN W6" charset="0"/>
                <a:sym typeface="Palatino Bold" charset="0"/>
              </a:rPr>
            </a:br>
            <a:r>
              <a:rPr lang="en-US" sz="6400" smtClean="0">
                <a:solidFill>
                  <a:srgbClr val="573140"/>
                </a:solidFill>
                <a:latin typeface="Palatino Bold" charset="0"/>
                <a:cs typeface="Palatino Bold" charset="0"/>
                <a:sym typeface="Palatino Bold" charset="0"/>
              </a:rPr>
              <a:t>desire to reconcile</a:t>
            </a:r>
            <a:endParaRPr lang="en-US" sz="6400" smtClean="0">
              <a:solidFill>
                <a:srgbClr val="573140"/>
              </a:solidFill>
              <a:latin typeface="Palatino Bold" charset="0"/>
              <a:ea typeface="ヒラギノ明朝 ProN W6" charset="0"/>
              <a:cs typeface="ヒラギノ明朝 ProN W6" charset="0"/>
              <a:sym typeface="Palatino Bold" charset="0"/>
            </a:endParaRPr>
          </a:p>
        </p:txBody>
      </p:sp>
      <p:sp>
        <p:nvSpPr>
          <p:cNvPr id="191490" name="Rectangle 2"/>
          <p:cNvSpPr>
            <a:spLocks/>
          </p:cNvSpPr>
          <p:nvPr/>
        </p:nvSpPr>
        <p:spPr bwMode="auto">
          <a:xfrm>
            <a:off x="838200" y="3848100"/>
            <a:ext cx="11315700" cy="312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marL="889000" indent="-571500"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algn="l" eaLnBrk="1" hangingPunct="1">
              <a:spcBef>
                <a:spcPts val="2600"/>
              </a:spcBef>
              <a:buSzPct val="54000"/>
              <a:buFontTx/>
              <a:buBlip>
                <a:blip r:embed="rId3"/>
              </a:buBlip>
            </a:pPr>
            <a:r>
              <a:rPr lang="en-US" altLang="en-US" sz="4800">
                <a:solidFill>
                  <a:srgbClr val="573140"/>
                </a:solidFill>
                <a:latin typeface="Palatino Bold" charset="0"/>
                <a:ea typeface="MS PGothic" pitchFamily="34" charset="-128"/>
                <a:sym typeface="Palatino Bold" charset="0"/>
              </a:rPr>
              <a:t>Communicates change of heart</a:t>
            </a:r>
          </a:p>
          <a:p>
            <a:pPr algn="l" eaLnBrk="1" hangingPunct="1">
              <a:spcBef>
                <a:spcPts val="2600"/>
              </a:spcBef>
              <a:buSzPct val="54000"/>
              <a:buFontTx/>
              <a:buBlip>
                <a:blip r:embed="rId3"/>
              </a:buBlip>
            </a:pPr>
            <a:r>
              <a:rPr lang="en-US" altLang="en-US" sz="4800">
                <a:solidFill>
                  <a:srgbClr val="573140"/>
                </a:solidFill>
                <a:latin typeface="Palatino Bold" charset="0"/>
                <a:ea typeface="MS PGothic" pitchFamily="34" charset="-128"/>
                <a:sym typeface="Palatino Bold" charset="0"/>
              </a:rPr>
              <a:t>Signals relationship has value </a:t>
            </a:r>
          </a:p>
          <a:p>
            <a:pPr algn="l" eaLnBrk="1" hangingPunct="1">
              <a:spcBef>
                <a:spcPts val="2600"/>
              </a:spcBef>
              <a:buSzPct val="54000"/>
              <a:buFontTx/>
              <a:buBlip>
                <a:blip r:embed="rId3"/>
              </a:buBlip>
            </a:pPr>
            <a:r>
              <a:rPr lang="en-US" altLang="en-US" sz="4800">
                <a:solidFill>
                  <a:srgbClr val="573140"/>
                </a:solidFill>
                <a:latin typeface="Palatino Bold" charset="0"/>
                <a:ea typeface="MS PGothic" pitchFamily="34" charset="-128"/>
                <a:sym typeface="Palatino Bold" charset="0"/>
              </a:rPr>
              <a:t>Signals Other person is valued </a:t>
            </a:r>
          </a:p>
        </p:txBody>
      </p:sp>
    </p:spTree>
  </p:cSld>
  <p:clrMapOvr>
    <a:masterClrMapping/>
  </p:clrMapOvr>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37" name="Rectangle 1"/>
          <p:cNvSpPr>
            <a:spLocks noGrp="1" noChangeArrowheads="1"/>
          </p:cNvSpPr>
          <p:nvPr>
            <p:ph type="title"/>
          </p:nvPr>
        </p:nvSpPr>
        <p:spPr>
          <a:xfrm>
            <a:off x="762000" y="317500"/>
            <a:ext cx="11480800" cy="2540000"/>
          </a:xfrm>
        </p:spPr>
        <p:txBody>
          <a:bodyPr/>
          <a:lstStyle/>
          <a:p>
            <a:pPr eaLnBrk="1" hangingPunct="1">
              <a:defRPr/>
            </a:pPr>
            <a:r>
              <a:rPr lang="en-US" sz="6400" smtClean="0">
                <a:solidFill>
                  <a:srgbClr val="573140"/>
                </a:solidFill>
                <a:latin typeface="Palatino Bold" charset="0"/>
                <a:cs typeface="Palatino Bold" charset="0"/>
                <a:sym typeface="Palatino Bold" charset="0"/>
              </a:rPr>
              <a:t>apology promises harm </a:t>
            </a:r>
            <a:r>
              <a:rPr lang="en-US" sz="6400" smtClean="0">
                <a:solidFill>
                  <a:srgbClr val="573140"/>
                </a:solidFill>
                <a:latin typeface="Palatino Bold" charset="0"/>
                <a:ea typeface="ヒラギノ明朝 ProN W6" charset="0"/>
                <a:cs typeface="ヒラギノ明朝 ProN W6" charset="0"/>
                <a:sym typeface="Palatino Bold" charset="0"/>
              </a:rPr>
              <a:t/>
            </a:r>
            <a:br>
              <a:rPr lang="en-US" sz="6400" smtClean="0">
                <a:solidFill>
                  <a:srgbClr val="573140"/>
                </a:solidFill>
                <a:latin typeface="Palatino Bold" charset="0"/>
                <a:ea typeface="ヒラギノ明朝 ProN W6" charset="0"/>
                <a:cs typeface="ヒラギノ明朝 ProN W6" charset="0"/>
                <a:sym typeface="Palatino Bold" charset="0"/>
              </a:rPr>
            </a:br>
            <a:r>
              <a:rPr lang="en-US" sz="6400" smtClean="0">
                <a:solidFill>
                  <a:srgbClr val="573140"/>
                </a:solidFill>
                <a:latin typeface="Palatino Bold" charset="0"/>
                <a:cs typeface="Palatino Bold" charset="0"/>
                <a:sym typeface="Palatino Bold" charset="0"/>
              </a:rPr>
              <a:t>will not be repeated</a:t>
            </a:r>
            <a:endParaRPr lang="en-US" sz="6400" smtClean="0">
              <a:solidFill>
                <a:srgbClr val="573140"/>
              </a:solidFill>
              <a:latin typeface="Palatino Bold" charset="0"/>
              <a:ea typeface="ヒラギノ明朝 ProN W6" charset="0"/>
              <a:cs typeface="ヒラギノ明朝 ProN W6" charset="0"/>
              <a:sym typeface="Palatino Bold" charset="0"/>
            </a:endParaRPr>
          </a:p>
        </p:txBody>
      </p:sp>
      <p:sp>
        <p:nvSpPr>
          <p:cNvPr id="193538" name="Rectangle 2"/>
          <p:cNvSpPr>
            <a:spLocks/>
          </p:cNvSpPr>
          <p:nvPr/>
        </p:nvSpPr>
        <p:spPr bwMode="auto">
          <a:xfrm>
            <a:off x="1066800" y="3467100"/>
            <a:ext cx="10858500" cy="469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marL="889000" indent="-571500"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algn="l" eaLnBrk="1" hangingPunct="1">
              <a:spcBef>
                <a:spcPts val="2600"/>
              </a:spcBef>
              <a:buSzPct val="54000"/>
              <a:buFontTx/>
              <a:buBlip>
                <a:blip r:embed="rId3"/>
              </a:buBlip>
            </a:pPr>
            <a:r>
              <a:rPr lang="en-US" altLang="en-US" sz="4800">
                <a:solidFill>
                  <a:srgbClr val="573140"/>
                </a:solidFill>
                <a:latin typeface="Palatino Bold" charset="0"/>
                <a:ea typeface="MS PGothic" pitchFamily="34" charset="-128"/>
                <a:sym typeface="Palatino Bold" charset="0"/>
              </a:rPr>
              <a:t>Signals control has been regained</a:t>
            </a:r>
          </a:p>
          <a:p>
            <a:pPr algn="l" eaLnBrk="1" hangingPunct="1">
              <a:spcBef>
                <a:spcPts val="2600"/>
              </a:spcBef>
              <a:buSzPct val="54000"/>
              <a:buFontTx/>
              <a:buBlip>
                <a:blip r:embed="rId3"/>
              </a:buBlip>
            </a:pPr>
            <a:r>
              <a:rPr lang="en-US" altLang="en-US" sz="4800">
                <a:solidFill>
                  <a:srgbClr val="573140"/>
                </a:solidFill>
                <a:latin typeface="Palatino Bold" charset="0"/>
                <a:ea typeface="MS PGothic" pitchFamily="34" charset="-128"/>
                <a:sym typeface="Palatino Bold" charset="0"/>
              </a:rPr>
              <a:t>Removes fear of sociopath lacking remorse</a:t>
            </a:r>
          </a:p>
          <a:p>
            <a:pPr algn="l" eaLnBrk="1" hangingPunct="1">
              <a:spcBef>
                <a:spcPts val="2600"/>
              </a:spcBef>
              <a:buSzPct val="54000"/>
              <a:buFontTx/>
              <a:buBlip>
                <a:blip r:embed="rId3"/>
              </a:buBlip>
            </a:pPr>
            <a:r>
              <a:rPr lang="en-US" altLang="en-US" sz="4800">
                <a:solidFill>
                  <a:srgbClr val="573140"/>
                </a:solidFill>
                <a:latin typeface="Palatino Bold" charset="0"/>
                <a:ea typeface="MS PGothic" pitchFamily="34" charset="-128"/>
                <a:sym typeface="Palatino Bold" charset="0"/>
              </a:rPr>
              <a:t>Communicates remorse and concern</a:t>
            </a:r>
          </a:p>
        </p:txBody>
      </p:sp>
    </p:spTree>
  </p:cSld>
  <p:clrMapOvr>
    <a:masterClrMapping/>
  </p:clrMapOvr>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5" name="Rectangle 1"/>
          <p:cNvSpPr>
            <a:spLocks noGrp="1" noChangeArrowheads="1"/>
          </p:cNvSpPr>
          <p:nvPr>
            <p:ph type="title"/>
          </p:nvPr>
        </p:nvSpPr>
        <p:spPr>
          <a:xfrm>
            <a:off x="762000" y="546100"/>
            <a:ext cx="11480800" cy="2540000"/>
          </a:xfrm>
        </p:spPr>
        <p:txBody>
          <a:bodyPr/>
          <a:lstStyle/>
          <a:p>
            <a:pPr eaLnBrk="1" hangingPunct="1">
              <a:defRPr/>
            </a:pPr>
            <a:r>
              <a:rPr lang="en-US" sz="6400" smtClean="0">
                <a:solidFill>
                  <a:srgbClr val="573140"/>
                </a:solidFill>
                <a:latin typeface="Palatino Bold" charset="0"/>
                <a:cs typeface="Palatino Bold" charset="0"/>
                <a:sym typeface="Palatino Bold" charset="0"/>
              </a:rPr>
              <a:t>apology acknowledges</a:t>
            </a:r>
            <a:r>
              <a:rPr lang="en-US" sz="6400" smtClean="0">
                <a:solidFill>
                  <a:srgbClr val="573140"/>
                </a:solidFill>
                <a:latin typeface="Palatino Bold" charset="0"/>
                <a:ea typeface="ヒラギノ明朝 ProN W6" charset="0"/>
                <a:cs typeface="ヒラギノ明朝 ProN W6" charset="0"/>
                <a:sym typeface="Palatino Bold" charset="0"/>
              </a:rPr>
              <a:t/>
            </a:r>
            <a:br>
              <a:rPr lang="en-US" sz="6400" smtClean="0">
                <a:solidFill>
                  <a:srgbClr val="573140"/>
                </a:solidFill>
                <a:latin typeface="Palatino Bold" charset="0"/>
                <a:ea typeface="ヒラギノ明朝 ProN W6" charset="0"/>
                <a:cs typeface="ヒラギノ明朝 ProN W6" charset="0"/>
                <a:sym typeface="Palatino Bold" charset="0"/>
              </a:rPr>
            </a:br>
            <a:r>
              <a:rPr lang="en-US" sz="6400" smtClean="0">
                <a:solidFill>
                  <a:srgbClr val="573140"/>
                </a:solidFill>
                <a:latin typeface="Palatino Bold" charset="0"/>
                <a:cs typeface="Palatino Bold" charset="0"/>
                <a:sym typeface="Palatino Bold" charset="0"/>
              </a:rPr>
              <a:t>free will</a:t>
            </a:r>
            <a:endParaRPr lang="en-US" sz="6400" smtClean="0">
              <a:solidFill>
                <a:srgbClr val="573140"/>
              </a:solidFill>
              <a:latin typeface="Palatino Bold" charset="0"/>
              <a:ea typeface="ヒラギノ明朝 ProN W6" charset="0"/>
              <a:cs typeface="ヒラギノ明朝 ProN W6" charset="0"/>
              <a:sym typeface="Palatino Bold" charset="0"/>
            </a:endParaRPr>
          </a:p>
        </p:txBody>
      </p:sp>
      <p:sp>
        <p:nvSpPr>
          <p:cNvPr id="195586" name="Rectangle 2"/>
          <p:cNvSpPr>
            <a:spLocks/>
          </p:cNvSpPr>
          <p:nvPr/>
        </p:nvSpPr>
        <p:spPr bwMode="auto">
          <a:xfrm>
            <a:off x="1016000" y="4470400"/>
            <a:ext cx="10972800" cy="279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marL="889000" indent="-571500"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algn="l" eaLnBrk="1" hangingPunct="1">
              <a:spcBef>
                <a:spcPts val="2600"/>
              </a:spcBef>
              <a:buSzPct val="54000"/>
              <a:buFontTx/>
              <a:buBlip>
                <a:blip r:embed="rId3"/>
              </a:buBlip>
            </a:pPr>
            <a:r>
              <a:rPr lang="en-US" altLang="en-US" sz="4800">
                <a:solidFill>
                  <a:srgbClr val="573140"/>
                </a:solidFill>
                <a:latin typeface="Palatino Bold" charset="0"/>
                <a:ea typeface="MS PGothic" pitchFamily="34" charset="-128"/>
                <a:sym typeface="Palatino Bold" charset="0"/>
              </a:rPr>
              <a:t>Shows understanding that actions are a matter of choice, not chance</a:t>
            </a:r>
          </a:p>
          <a:p>
            <a:pPr algn="l" eaLnBrk="1" hangingPunct="1">
              <a:spcBef>
                <a:spcPts val="2600"/>
              </a:spcBef>
              <a:buSzPct val="54000"/>
              <a:buFontTx/>
              <a:buBlip>
                <a:blip r:embed="rId3"/>
              </a:buBlip>
            </a:pPr>
            <a:r>
              <a:rPr lang="en-US" altLang="en-US" sz="4800">
                <a:solidFill>
                  <a:srgbClr val="573140"/>
                </a:solidFill>
                <a:latin typeface="Palatino Bold" charset="0"/>
                <a:ea typeface="MS PGothic" pitchFamily="34" charset="-128"/>
                <a:sym typeface="Palatino Bold" charset="0"/>
              </a:rPr>
              <a:t>Expression of self-control</a:t>
            </a:r>
          </a:p>
        </p:txBody>
      </p:sp>
    </p:spTree>
  </p:cSld>
  <p:clrMapOvr>
    <a:masterClrMapping/>
  </p:clrMapOvr>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633" name="Rectangle 1"/>
          <p:cNvSpPr>
            <a:spLocks noGrp="1" noChangeArrowheads="1"/>
          </p:cNvSpPr>
          <p:nvPr>
            <p:ph type="title"/>
          </p:nvPr>
        </p:nvSpPr>
        <p:spPr>
          <a:xfrm>
            <a:off x="762000" y="406400"/>
            <a:ext cx="11480800" cy="2540000"/>
          </a:xfrm>
        </p:spPr>
        <p:txBody>
          <a:bodyPr/>
          <a:lstStyle/>
          <a:p>
            <a:pPr eaLnBrk="1" hangingPunct="1">
              <a:defRPr/>
            </a:pPr>
            <a:r>
              <a:rPr lang="en-US" sz="6400" smtClean="0">
                <a:solidFill>
                  <a:srgbClr val="573140"/>
                </a:solidFill>
                <a:latin typeface="Palatino Bold" charset="0"/>
                <a:cs typeface="Palatino Bold" charset="0"/>
                <a:sym typeface="Palatino Bold" charset="0"/>
              </a:rPr>
              <a:t>apology promotes </a:t>
            </a:r>
            <a:r>
              <a:rPr lang="en-US" sz="6400" smtClean="0">
                <a:solidFill>
                  <a:srgbClr val="573140"/>
                </a:solidFill>
                <a:latin typeface="Palatino Bold" charset="0"/>
                <a:ea typeface="ヒラギノ明朝 ProN W6" charset="0"/>
                <a:cs typeface="ヒラギノ明朝 ProN W6" charset="0"/>
                <a:sym typeface="Palatino Bold" charset="0"/>
              </a:rPr>
              <a:t/>
            </a:r>
            <a:br>
              <a:rPr lang="en-US" sz="6400" smtClean="0">
                <a:solidFill>
                  <a:srgbClr val="573140"/>
                </a:solidFill>
                <a:latin typeface="Palatino Bold" charset="0"/>
                <a:ea typeface="ヒラギノ明朝 ProN W6" charset="0"/>
                <a:cs typeface="ヒラギノ明朝 ProN W6" charset="0"/>
                <a:sym typeface="Palatino Bold" charset="0"/>
              </a:rPr>
            </a:br>
            <a:r>
              <a:rPr lang="en-US" sz="6400" smtClean="0">
                <a:solidFill>
                  <a:srgbClr val="573140"/>
                </a:solidFill>
                <a:latin typeface="Palatino Bold" charset="0"/>
                <a:cs typeface="Palatino Bold" charset="0"/>
                <a:sym typeface="Palatino Bold" charset="0"/>
              </a:rPr>
              <a:t>spiritual growth</a:t>
            </a:r>
            <a:endParaRPr lang="en-US" sz="6400" smtClean="0">
              <a:solidFill>
                <a:srgbClr val="573140"/>
              </a:solidFill>
              <a:latin typeface="Palatino Bold" charset="0"/>
              <a:ea typeface="ヒラギノ明朝 ProN W6" charset="0"/>
              <a:cs typeface="ヒラギノ明朝 ProN W6" charset="0"/>
              <a:sym typeface="Palatino Bold" charset="0"/>
            </a:endParaRPr>
          </a:p>
        </p:txBody>
      </p:sp>
      <p:sp>
        <p:nvSpPr>
          <p:cNvPr id="197634" name="Rectangle 2"/>
          <p:cNvSpPr>
            <a:spLocks/>
          </p:cNvSpPr>
          <p:nvPr/>
        </p:nvSpPr>
        <p:spPr bwMode="auto">
          <a:xfrm>
            <a:off x="1143000" y="3810000"/>
            <a:ext cx="10718800" cy="312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marL="889000" indent="-571500"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algn="l" eaLnBrk="1" hangingPunct="1">
              <a:spcBef>
                <a:spcPts val="2600"/>
              </a:spcBef>
              <a:buSzPct val="54000"/>
              <a:buFontTx/>
              <a:buBlip>
                <a:blip r:embed="rId3"/>
              </a:buBlip>
            </a:pPr>
            <a:r>
              <a:rPr lang="en-US" altLang="en-US" sz="4800">
                <a:solidFill>
                  <a:srgbClr val="573140"/>
                </a:solidFill>
                <a:latin typeface="Palatino Bold" charset="0"/>
                <a:ea typeface="MS PGothic" pitchFamily="34" charset="-128"/>
                <a:sym typeface="Palatino Bold" charset="0"/>
              </a:rPr>
              <a:t>Restores relationship with God</a:t>
            </a:r>
          </a:p>
          <a:p>
            <a:pPr algn="l" eaLnBrk="1" hangingPunct="1">
              <a:spcBef>
                <a:spcPts val="2600"/>
              </a:spcBef>
              <a:buSzPct val="54000"/>
              <a:buFontTx/>
              <a:buBlip>
                <a:blip r:embed="rId3"/>
              </a:buBlip>
            </a:pPr>
            <a:r>
              <a:rPr lang="en-US" altLang="en-US" sz="4800">
                <a:solidFill>
                  <a:srgbClr val="573140"/>
                </a:solidFill>
                <a:latin typeface="Palatino Bold" charset="0"/>
                <a:ea typeface="MS PGothic" pitchFamily="34" charset="-128"/>
                <a:sym typeface="Palatino Bold" charset="0"/>
              </a:rPr>
              <a:t>Opens door to repentance</a:t>
            </a:r>
          </a:p>
          <a:p>
            <a:pPr algn="l" eaLnBrk="1" hangingPunct="1">
              <a:spcBef>
                <a:spcPts val="2600"/>
              </a:spcBef>
              <a:buSzPct val="54000"/>
              <a:buFontTx/>
              <a:buBlip>
                <a:blip r:embed="rId3"/>
              </a:buBlip>
            </a:pPr>
            <a:r>
              <a:rPr lang="en-US" altLang="en-US" sz="4800">
                <a:solidFill>
                  <a:srgbClr val="573140"/>
                </a:solidFill>
                <a:latin typeface="Palatino Bold" charset="0"/>
                <a:ea typeface="MS PGothic" pitchFamily="34" charset="-128"/>
                <a:sym typeface="Palatino Bold" charset="0"/>
              </a:rPr>
              <a:t>Re aligns our will with God</a:t>
            </a:r>
            <a:r>
              <a:rPr lang="ja-JP" altLang="en-US" sz="4800">
                <a:solidFill>
                  <a:srgbClr val="573140"/>
                </a:solidFill>
                <a:latin typeface="Arial" pitchFamily="34" charset="0"/>
                <a:ea typeface="MS PGothic" pitchFamily="34" charset="-128"/>
                <a:sym typeface="Palatino Bold" charset="0"/>
              </a:rPr>
              <a:t>’</a:t>
            </a:r>
            <a:r>
              <a:rPr lang="en-US" altLang="ja-JP" sz="4800">
                <a:solidFill>
                  <a:srgbClr val="573140"/>
                </a:solidFill>
                <a:latin typeface="Palatino Bold" charset="0"/>
                <a:ea typeface="MS PGothic" pitchFamily="34" charset="-128"/>
                <a:sym typeface="Palatino Bold" charset="0"/>
              </a:rPr>
              <a:t>s Will</a:t>
            </a:r>
            <a:endParaRPr lang="en-US" altLang="en-US" sz="4800">
              <a:solidFill>
                <a:srgbClr val="573140"/>
              </a:solidFill>
              <a:latin typeface="Palatino Bold" charset="0"/>
              <a:ea typeface="MS PGothic" pitchFamily="34" charset="-128"/>
              <a:sym typeface="Palatino Bold" charset="0"/>
            </a:endParaRPr>
          </a:p>
        </p:txBody>
      </p:sp>
    </p:spTree>
  </p:cSld>
  <p:clrMapOvr>
    <a:masterClrMapping/>
  </p:clrMapOvr>
  <p:transition/>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681" name="Rectangle 1"/>
          <p:cNvSpPr>
            <a:spLocks noGrp="1" noChangeArrowheads="1"/>
          </p:cNvSpPr>
          <p:nvPr>
            <p:ph type="title"/>
          </p:nvPr>
        </p:nvSpPr>
        <p:spPr>
          <a:xfrm>
            <a:off x="762000" y="266700"/>
            <a:ext cx="11480800" cy="2540000"/>
          </a:xfrm>
        </p:spPr>
        <p:txBody>
          <a:bodyPr/>
          <a:lstStyle/>
          <a:p>
            <a:pPr eaLnBrk="1" hangingPunct="1">
              <a:defRPr/>
            </a:pPr>
            <a:r>
              <a:rPr lang="en-US" sz="6400" smtClean="0">
                <a:solidFill>
                  <a:srgbClr val="573140"/>
                </a:solidFill>
                <a:latin typeface="Palatino Bold" charset="0"/>
                <a:cs typeface="Palatino Bold" charset="0"/>
                <a:sym typeface="Palatino Bold" charset="0"/>
              </a:rPr>
              <a:t>apology explains </a:t>
            </a:r>
            <a:r>
              <a:rPr lang="en-US" sz="6400" smtClean="0">
                <a:solidFill>
                  <a:srgbClr val="573140"/>
                </a:solidFill>
                <a:latin typeface="Palatino Bold" charset="0"/>
                <a:ea typeface="ヒラギノ明朝 ProN W6" charset="0"/>
                <a:cs typeface="ヒラギノ明朝 ProN W6" charset="0"/>
                <a:sym typeface="Palatino Bold" charset="0"/>
              </a:rPr>
              <a:t/>
            </a:r>
            <a:br>
              <a:rPr lang="en-US" sz="6400" smtClean="0">
                <a:solidFill>
                  <a:srgbClr val="573140"/>
                </a:solidFill>
                <a:latin typeface="Palatino Bold" charset="0"/>
                <a:ea typeface="ヒラギノ明朝 ProN W6" charset="0"/>
                <a:cs typeface="ヒラギノ明朝 ProN W6" charset="0"/>
                <a:sym typeface="Palatino Bold" charset="0"/>
              </a:rPr>
            </a:br>
            <a:r>
              <a:rPr lang="en-US" sz="6400" smtClean="0">
                <a:solidFill>
                  <a:srgbClr val="573140"/>
                </a:solidFill>
                <a:latin typeface="Palatino Bold" charset="0"/>
                <a:cs typeface="Palatino Bold" charset="0"/>
                <a:sym typeface="Palatino Bold" charset="0"/>
              </a:rPr>
              <a:t>why things happened </a:t>
            </a:r>
            <a:endParaRPr lang="en-US" sz="6400" smtClean="0">
              <a:solidFill>
                <a:srgbClr val="573140"/>
              </a:solidFill>
              <a:latin typeface="Palatino Bold" charset="0"/>
              <a:ea typeface="ヒラギノ明朝 ProN W6" charset="0"/>
              <a:cs typeface="ヒラギノ明朝 ProN W6" charset="0"/>
              <a:sym typeface="Palatino Bold" charset="0"/>
            </a:endParaRPr>
          </a:p>
        </p:txBody>
      </p:sp>
      <p:sp>
        <p:nvSpPr>
          <p:cNvPr id="199682" name="Rectangle 2"/>
          <p:cNvSpPr>
            <a:spLocks/>
          </p:cNvSpPr>
          <p:nvPr/>
        </p:nvSpPr>
        <p:spPr bwMode="auto">
          <a:xfrm>
            <a:off x="762000" y="3556000"/>
            <a:ext cx="11480800" cy="424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marL="342900" indent="-342900" eaLnBrk="0" hangingPunct="0">
              <a:defRPr sz="4200">
                <a:solidFill>
                  <a:srgbClr val="595650"/>
                </a:solidFill>
                <a:latin typeface="Baskerville" charset="0"/>
                <a:ea typeface="ヒラギノ明朝 ProN W3" charset="-128"/>
                <a:sym typeface="Baskerville" charset="0"/>
              </a:defRPr>
            </a:lvl1pPr>
            <a:lvl2pPr marL="1333500" indent="-57150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lvl="1" algn="l" eaLnBrk="1" hangingPunct="1">
              <a:spcBef>
                <a:spcPts val="2600"/>
              </a:spcBef>
              <a:buSzPct val="54000"/>
              <a:buFontTx/>
              <a:buBlip>
                <a:blip r:embed="rId3"/>
              </a:buBlip>
            </a:pPr>
            <a:r>
              <a:rPr lang="en-US" altLang="en-US" sz="4800">
                <a:solidFill>
                  <a:srgbClr val="573140"/>
                </a:solidFill>
                <a:latin typeface="Palatino Bold" charset="0"/>
                <a:ea typeface="MS PGothic" pitchFamily="34" charset="-128"/>
                <a:sym typeface="Palatino Bold" charset="0"/>
              </a:rPr>
              <a:t>Helps restore reality </a:t>
            </a:r>
          </a:p>
          <a:p>
            <a:pPr lvl="1" algn="l" eaLnBrk="1" hangingPunct="1">
              <a:spcBef>
                <a:spcPts val="2600"/>
              </a:spcBef>
              <a:buSzPct val="54000"/>
              <a:buFontTx/>
              <a:buBlip>
                <a:blip r:embed="rId3"/>
              </a:buBlip>
            </a:pPr>
            <a:r>
              <a:rPr lang="en-US" altLang="en-US" sz="4800">
                <a:solidFill>
                  <a:srgbClr val="573140"/>
                </a:solidFill>
                <a:latin typeface="Palatino Bold" charset="0"/>
                <a:ea typeface="MS PGothic" pitchFamily="34" charset="-128"/>
                <a:sym typeface="Palatino Bold" charset="0"/>
              </a:rPr>
              <a:t>Reduces confusion </a:t>
            </a:r>
          </a:p>
          <a:p>
            <a:pPr lvl="1" algn="l" eaLnBrk="1" hangingPunct="1">
              <a:spcBef>
                <a:spcPts val="2600"/>
              </a:spcBef>
              <a:buSzPct val="54000"/>
              <a:buFontTx/>
              <a:buBlip>
                <a:blip r:embed="rId3"/>
              </a:buBlip>
            </a:pPr>
            <a:r>
              <a:rPr lang="en-US" altLang="en-US" sz="4800">
                <a:solidFill>
                  <a:srgbClr val="573140"/>
                </a:solidFill>
                <a:latin typeface="Palatino Bold" charset="0"/>
                <a:ea typeface="MS PGothic" pitchFamily="34" charset="-128"/>
                <a:sym typeface="Palatino Bold" charset="0"/>
              </a:rPr>
              <a:t>Reduces sense of unreality</a:t>
            </a:r>
          </a:p>
          <a:p>
            <a:pPr lvl="1" algn="l" eaLnBrk="1" hangingPunct="1">
              <a:spcBef>
                <a:spcPts val="2600"/>
              </a:spcBef>
              <a:buSzPct val="54000"/>
              <a:buFontTx/>
              <a:buBlip>
                <a:blip r:embed="rId3"/>
              </a:buBlip>
            </a:pPr>
            <a:r>
              <a:rPr lang="en-US" altLang="en-US" sz="4800">
                <a:solidFill>
                  <a:srgbClr val="573140"/>
                </a:solidFill>
                <a:latin typeface="Palatino Bold" charset="0"/>
                <a:ea typeface="MS PGothic" pitchFamily="34" charset="-128"/>
                <a:sym typeface="Palatino Bold" charset="0"/>
              </a:rPr>
              <a:t>Increases certainty for party</a:t>
            </a:r>
          </a:p>
        </p:txBody>
      </p:sp>
    </p:spTree>
  </p:cSld>
  <p:clrMapOvr>
    <a:masterClrMapping/>
  </p:clrMapOvr>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729" name="Rectangle 1"/>
          <p:cNvSpPr>
            <a:spLocks noGrp="1" noChangeArrowheads="1"/>
          </p:cNvSpPr>
          <p:nvPr>
            <p:ph type="title"/>
          </p:nvPr>
        </p:nvSpPr>
        <p:spPr>
          <a:xfrm>
            <a:off x="762000" y="330200"/>
            <a:ext cx="11480800" cy="2235200"/>
          </a:xfrm>
        </p:spPr>
        <p:txBody>
          <a:bodyPr/>
          <a:lstStyle/>
          <a:p>
            <a:pPr eaLnBrk="1" hangingPunct="1">
              <a:defRPr/>
            </a:pPr>
            <a:r>
              <a:rPr lang="en-US" sz="6400" smtClean="0">
                <a:solidFill>
                  <a:srgbClr val="573140"/>
                </a:solidFill>
                <a:latin typeface="Palatino Bold" charset="0"/>
                <a:cs typeface="Palatino Bold" charset="0"/>
                <a:sym typeface="Palatino Bold" charset="0"/>
              </a:rPr>
              <a:t>apology opens door </a:t>
            </a:r>
            <a:r>
              <a:rPr lang="en-US" sz="6400" smtClean="0">
                <a:solidFill>
                  <a:srgbClr val="573140"/>
                </a:solidFill>
                <a:latin typeface="Palatino Bold" charset="0"/>
                <a:ea typeface="ヒラギノ明朝 ProN W6" charset="0"/>
                <a:cs typeface="ヒラギノ明朝 ProN W6" charset="0"/>
                <a:sym typeface="Palatino Bold" charset="0"/>
              </a:rPr>
              <a:t/>
            </a:r>
            <a:br>
              <a:rPr lang="en-US" sz="6400" smtClean="0">
                <a:solidFill>
                  <a:srgbClr val="573140"/>
                </a:solidFill>
                <a:latin typeface="Palatino Bold" charset="0"/>
                <a:ea typeface="ヒラギノ明朝 ProN W6" charset="0"/>
                <a:cs typeface="ヒラギノ明朝 ProN W6" charset="0"/>
                <a:sym typeface="Palatino Bold" charset="0"/>
              </a:rPr>
            </a:br>
            <a:r>
              <a:rPr lang="en-US" sz="6400" smtClean="0">
                <a:solidFill>
                  <a:srgbClr val="573140"/>
                </a:solidFill>
                <a:latin typeface="Palatino Bold" charset="0"/>
                <a:cs typeface="Palatino Bold" charset="0"/>
                <a:sym typeface="Palatino Bold" charset="0"/>
              </a:rPr>
              <a:t>to mediation</a:t>
            </a:r>
            <a:endParaRPr lang="en-US" sz="6400" smtClean="0">
              <a:solidFill>
                <a:srgbClr val="573140"/>
              </a:solidFill>
              <a:latin typeface="Palatino Bold" charset="0"/>
              <a:ea typeface="ヒラギノ明朝 ProN W6" charset="0"/>
              <a:cs typeface="ヒラギノ明朝 ProN W6" charset="0"/>
              <a:sym typeface="Palatino Bold" charset="0"/>
            </a:endParaRPr>
          </a:p>
        </p:txBody>
      </p:sp>
      <p:sp>
        <p:nvSpPr>
          <p:cNvPr id="201730" name="Rectangle 2"/>
          <p:cNvSpPr>
            <a:spLocks/>
          </p:cNvSpPr>
          <p:nvPr/>
        </p:nvSpPr>
        <p:spPr bwMode="auto">
          <a:xfrm>
            <a:off x="939800" y="3454400"/>
            <a:ext cx="11112500" cy="502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marL="889000" indent="-571500"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algn="l" eaLnBrk="1" hangingPunct="1">
              <a:spcBef>
                <a:spcPts val="2600"/>
              </a:spcBef>
              <a:buSzPct val="54000"/>
              <a:buFontTx/>
              <a:buBlip>
                <a:blip r:embed="rId3"/>
              </a:buBlip>
            </a:pPr>
            <a:r>
              <a:rPr lang="en-US" altLang="en-US" sz="4800">
                <a:solidFill>
                  <a:srgbClr val="573140"/>
                </a:solidFill>
                <a:latin typeface="Palatino Bold" charset="0"/>
                <a:ea typeface="MS PGothic" pitchFamily="34" charset="-128"/>
                <a:sym typeface="Palatino Bold" charset="0"/>
              </a:rPr>
              <a:t>Supplies concession needed to convene</a:t>
            </a:r>
          </a:p>
          <a:p>
            <a:pPr algn="l" eaLnBrk="1" hangingPunct="1">
              <a:spcBef>
                <a:spcPts val="2600"/>
              </a:spcBef>
              <a:buSzPct val="54000"/>
              <a:buFontTx/>
              <a:buBlip>
                <a:blip r:embed="rId3"/>
              </a:buBlip>
            </a:pPr>
            <a:r>
              <a:rPr lang="en-US" altLang="en-US" sz="4800">
                <a:solidFill>
                  <a:srgbClr val="573140"/>
                </a:solidFill>
                <a:latin typeface="Palatino Bold" charset="0"/>
                <a:ea typeface="MS PGothic" pitchFamily="34" charset="-128"/>
                <a:sym typeface="Palatino Bold" charset="0"/>
              </a:rPr>
              <a:t>Signals willingness to communicate</a:t>
            </a:r>
          </a:p>
          <a:p>
            <a:pPr algn="l" eaLnBrk="1" hangingPunct="1">
              <a:spcBef>
                <a:spcPts val="2600"/>
              </a:spcBef>
              <a:buSzPct val="54000"/>
              <a:buFontTx/>
              <a:buBlip>
                <a:blip r:embed="rId3"/>
              </a:buBlip>
            </a:pPr>
            <a:r>
              <a:rPr lang="en-US" altLang="en-US" sz="4800">
                <a:solidFill>
                  <a:srgbClr val="573140"/>
                </a:solidFill>
                <a:latin typeface="Palatino Bold" charset="0"/>
                <a:ea typeface="MS PGothic" pitchFamily="34" charset="-128"/>
                <a:sym typeface="Palatino Bold" charset="0"/>
              </a:rPr>
              <a:t>Signals willingness to collaborate</a:t>
            </a:r>
          </a:p>
          <a:p>
            <a:pPr algn="l" eaLnBrk="1" hangingPunct="1">
              <a:spcBef>
                <a:spcPts val="2600"/>
              </a:spcBef>
              <a:buSzPct val="54000"/>
              <a:buFontTx/>
              <a:buBlip>
                <a:blip r:embed="rId3"/>
              </a:buBlip>
            </a:pPr>
            <a:r>
              <a:rPr lang="en-US" altLang="en-US" sz="4800">
                <a:solidFill>
                  <a:srgbClr val="573140"/>
                </a:solidFill>
                <a:latin typeface="Palatino Bold" charset="0"/>
                <a:ea typeface="MS PGothic" pitchFamily="34" charset="-128"/>
                <a:sym typeface="Palatino Bold" charset="0"/>
              </a:rPr>
              <a:t>Provides safety and hope</a:t>
            </a:r>
          </a:p>
        </p:txBody>
      </p:sp>
    </p:spTree>
  </p:cSld>
  <p:clrMapOvr>
    <a:masterClrMapping/>
  </p:clrMapOvr>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7" name="Rectangle 1"/>
          <p:cNvSpPr>
            <a:spLocks noGrp="1" noChangeArrowheads="1"/>
          </p:cNvSpPr>
          <p:nvPr>
            <p:ph type="title"/>
          </p:nvPr>
        </p:nvSpPr>
        <p:spPr>
          <a:xfrm>
            <a:off x="762000" y="317500"/>
            <a:ext cx="11480800" cy="2540000"/>
          </a:xfrm>
        </p:spPr>
        <p:txBody>
          <a:bodyPr/>
          <a:lstStyle/>
          <a:p>
            <a:pPr eaLnBrk="1" hangingPunct="1">
              <a:defRPr/>
            </a:pPr>
            <a:r>
              <a:rPr lang="en-US" sz="6400" smtClean="0">
                <a:solidFill>
                  <a:srgbClr val="573140"/>
                </a:solidFill>
                <a:latin typeface="Palatino Bold" charset="0"/>
                <a:cs typeface="Palatino Bold" charset="0"/>
                <a:sym typeface="Palatino Bold" charset="0"/>
              </a:rPr>
              <a:t>apology motivates </a:t>
            </a:r>
            <a:r>
              <a:rPr lang="en-US" sz="6400" smtClean="0">
                <a:solidFill>
                  <a:srgbClr val="573140"/>
                </a:solidFill>
                <a:latin typeface="Palatino Bold" charset="0"/>
                <a:ea typeface="ヒラギノ明朝 ProN W6" charset="0"/>
                <a:cs typeface="ヒラギノ明朝 ProN W6" charset="0"/>
                <a:sym typeface="Palatino Bold" charset="0"/>
              </a:rPr>
              <a:t/>
            </a:r>
            <a:br>
              <a:rPr lang="en-US" sz="6400" smtClean="0">
                <a:solidFill>
                  <a:srgbClr val="573140"/>
                </a:solidFill>
                <a:latin typeface="Palatino Bold" charset="0"/>
                <a:ea typeface="ヒラギノ明朝 ProN W6" charset="0"/>
                <a:cs typeface="ヒラギノ明朝 ProN W6" charset="0"/>
                <a:sym typeface="Palatino Bold" charset="0"/>
              </a:rPr>
            </a:br>
            <a:r>
              <a:rPr lang="en-US" sz="6400" smtClean="0">
                <a:solidFill>
                  <a:srgbClr val="573140"/>
                </a:solidFill>
                <a:latin typeface="Palatino Bold" charset="0"/>
                <a:cs typeface="Palatino Bold" charset="0"/>
                <a:sym typeface="Palatino Bold" charset="0"/>
              </a:rPr>
              <a:t>confession</a:t>
            </a:r>
            <a:endParaRPr lang="en-US" sz="6400" smtClean="0">
              <a:solidFill>
                <a:srgbClr val="573140"/>
              </a:solidFill>
              <a:latin typeface="Palatino Bold" charset="0"/>
              <a:ea typeface="ヒラギノ明朝 ProN W6" charset="0"/>
              <a:cs typeface="ヒラギノ明朝 ProN W6" charset="0"/>
              <a:sym typeface="Palatino Bold" charset="0"/>
            </a:endParaRPr>
          </a:p>
        </p:txBody>
      </p:sp>
      <p:sp>
        <p:nvSpPr>
          <p:cNvPr id="203778" name="Rectangle 2"/>
          <p:cNvSpPr>
            <a:spLocks/>
          </p:cNvSpPr>
          <p:nvPr/>
        </p:nvSpPr>
        <p:spPr bwMode="auto">
          <a:xfrm>
            <a:off x="1346200" y="3835400"/>
            <a:ext cx="11188700" cy="312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marL="889000" indent="-571500"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algn="l" eaLnBrk="1" hangingPunct="1">
              <a:spcBef>
                <a:spcPts val="2600"/>
              </a:spcBef>
              <a:buSzPct val="54000"/>
              <a:buFontTx/>
              <a:buBlip>
                <a:blip r:embed="rId3"/>
              </a:buBlip>
            </a:pPr>
            <a:r>
              <a:rPr lang="en-US" altLang="en-US" sz="4800">
                <a:solidFill>
                  <a:srgbClr val="573140"/>
                </a:solidFill>
                <a:latin typeface="Palatino Bold" charset="0"/>
                <a:ea typeface="MS PGothic" pitchFamily="34" charset="-128"/>
                <a:sym typeface="Palatino Bold" charset="0"/>
              </a:rPr>
              <a:t>Parallels confession</a:t>
            </a:r>
          </a:p>
          <a:p>
            <a:pPr algn="l" eaLnBrk="1" hangingPunct="1">
              <a:spcBef>
                <a:spcPts val="2600"/>
              </a:spcBef>
              <a:buSzPct val="54000"/>
              <a:buFontTx/>
              <a:buBlip>
                <a:blip r:embed="rId3"/>
              </a:buBlip>
            </a:pPr>
            <a:r>
              <a:rPr lang="en-US" altLang="en-US" sz="4800">
                <a:solidFill>
                  <a:srgbClr val="573140"/>
                </a:solidFill>
                <a:latin typeface="Palatino Bold" charset="0"/>
                <a:ea typeface="MS PGothic" pitchFamily="34" charset="-128"/>
                <a:sym typeface="Palatino Bold" charset="0"/>
              </a:rPr>
              <a:t>May motivate deeper confession</a:t>
            </a:r>
          </a:p>
          <a:p>
            <a:pPr algn="l" eaLnBrk="1" hangingPunct="1">
              <a:spcBef>
                <a:spcPts val="2600"/>
              </a:spcBef>
              <a:buSzPct val="54000"/>
              <a:buFontTx/>
              <a:buBlip>
                <a:blip r:embed="rId3"/>
              </a:buBlip>
            </a:pPr>
            <a:r>
              <a:rPr lang="en-US" altLang="en-US" sz="4800">
                <a:solidFill>
                  <a:srgbClr val="573140"/>
                </a:solidFill>
                <a:latin typeface="Palatino Bold" charset="0"/>
                <a:ea typeface="MS PGothic" pitchFamily="34" charset="-128"/>
                <a:sym typeface="Palatino Bold" charset="0"/>
              </a:rPr>
              <a:t>Induces examination of conscience</a:t>
            </a:r>
          </a:p>
        </p:txBody>
      </p:sp>
    </p:spTree>
  </p:cSld>
  <p:clrMapOvr>
    <a:masterClrMapping/>
  </p:clrMapOvr>
  <p:transition/>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825" name="Rectangle 1"/>
          <p:cNvSpPr>
            <a:spLocks noGrp="1" noChangeArrowheads="1"/>
          </p:cNvSpPr>
          <p:nvPr>
            <p:ph type="title"/>
          </p:nvPr>
        </p:nvSpPr>
        <p:spPr>
          <a:xfrm>
            <a:off x="2171700" y="2794000"/>
            <a:ext cx="11480800" cy="2540000"/>
          </a:xfrm>
        </p:spPr>
        <p:txBody>
          <a:bodyPr/>
          <a:lstStyle/>
          <a:p>
            <a:pPr eaLnBrk="1" hangingPunct="1"/>
            <a:r>
              <a:rPr lang="en-US" altLang="en-US" sz="10000" smtClean="0">
                <a:solidFill>
                  <a:srgbClr val="573140"/>
                </a:solidFill>
              </a:rPr>
              <a:t>Forgiveness</a:t>
            </a:r>
          </a:p>
        </p:txBody>
      </p:sp>
      <p:sp>
        <p:nvSpPr>
          <p:cNvPr id="205826" name="Oval 2"/>
          <p:cNvSpPr>
            <a:spLocks/>
          </p:cNvSpPr>
          <p:nvPr/>
        </p:nvSpPr>
        <p:spPr bwMode="auto">
          <a:xfrm>
            <a:off x="-152400" y="4876800"/>
            <a:ext cx="4914900" cy="4914900"/>
          </a:xfrm>
          <a:prstGeom prst="ellipse">
            <a:avLst/>
          </a:prstGeom>
          <a:solidFill>
            <a:schemeClr val="accent1">
              <a:alpha val="50195"/>
            </a:schemeClr>
          </a:solidFill>
          <a:ln>
            <a:noFill/>
          </a:ln>
          <a:extLst>
            <a:ext uri="{91240B29-F687-4F45-9708-019B960494DF}">
              <a14:hiddenLine xmlns:a14="http://schemas.microsoft.com/office/drawing/2010/main" w="25400">
                <a:solidFill>
                  <a:srgbClr val="35302F">
                    <a:alpha val="50195"/>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205827" name="Line 3"/>
          <p:cNvSpPr>
            <a:spLocks noChangeShapeType="1"/>
          </p:cNvSpPr>
          <p:nvPr/>
        </p:nvSpPr>
        <p:spPr bwMode="auto">
          <a:xfrm flipH="1">
            <a:off x="-411163" y="8750300"/>
            <a:ext cx="13555663" cy="0"/>
          </a:xfrm>
          <a:prstGeom prst="line">
            <a:avLst/>
          </a:prstGeom>
          <a:noFill/>
          <a:ln w="635000">
            <a:solidFill>
              <a:srgbClr val="5B3341">
                <a:alpha val="29803"/>
              </a:srgbClr>
            </a:solidFill>
            <a:miter lim="800000"/>
            <a:headEnd/>
            <a:tailEnd/>
          </a:ln>
          <a:extLst>
            <a:ext uri="{909E8E84-426E-40DD-AFC4-6F175D3DCCD1}">
              <a14:hiddenFill xmlns:a14="http://schemas.microsoft.com/office/drawing/2010/main">
                <a:noFill/>
              </a14:hiddenFill>
            </a:ext>
          </a:extLst>
        </p:spPr>
        <p:txBody>
          <a:bodyPr lIns="0" tIns="0" rIns="0" bIns="0"/>
          <a:lstStyle/>
          <a:p>
            <a:endParaRPr lang="en-US"/>
          </a:p>
        </p:txBody>
      </p:sp>
      <p:sp>
        <p:nvSpPr>
          <p:cNvPr id="205828" name="Line 4"/>
          <p:cNvSpPr>
            <a:spLocks noChangeShapeType="1"/>
          </p:cNvSpPr>
          <p:nvPr/>
        </p:nvSpPr>
        <p:spPr bwMode="auto">
          <a:xfrm flipH="1">
            <a:off x="-277813" y="7773988"/>
            <a:ext cx="9490076" cy="0"/>
          </a:xfrm>
          <a:prstGeom prst="line">
            <a:avLst/>
          </a:prstGeom>
          <a:noFill/>
          <a:ln w="635000">
            <a:solidFill>
              <a:srgbClr val="5B3341">
                <a:alpha val="20000"/>
              </a:srgbClr>
            </a:solidFill>
            <a:miter lim="800000"/>
            <a:headEnd/>
            <a:tailEnd/>
          </a:ln>
          <a:extLst>
            <a:ext uri="{909E8E84-426E-40DD-AFC4-6F175D3DCCD1}">
              <a14:hiddenFill xmlns:a14="http://schemas.microsoft.com/office/drawing/2010/main">
                <a:noFill/>
              </a14:hiddenFill>
            </a:ext>
          </a:extLst>
        </p:spPr>
        <p:txBody>
          <a:bodyPr lIns="0" tIns="0" rIns="0" bIns="0"/>
          <a:lstStyle/>
          <a:p>
            <a:endParaRPr lang="en-US"/>
          </a:p>
        </p:txBody>
      </p:sp>
    </p:spTree>
  </p:cSld>
  <p:clrMapOvr>
    <a:masterClrMapping/>
  </p:clrMapOvr>
  <p:transition/>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3" name="Rectangle 1"/>
          <p:cNvSpPr>
            <a:spLocks noGrp="1" noChangeArrowheads="1"/>
          </p:cNvSpPr>
          <p:nvPr>
            <p:ph type="title"/>
          </p:nvPr>
        </p:nvSpPr>
        <p:spPr>
          <a:xfrm>
            <a:off x="762000" y="1054100"/>
            <a:ext cx="11480800" cy="6337300"/>
          </a:xfrm>
        </p:spPr>
        <p:txBody>
          <a:bodyPr/>
          <a:lstStyle/>
          <a:p>
            <a:pPr eaLnBrk="1" hangingPunct="1"/>
            <a:r>
              <a:rPr lang="en-US" altLang="en-US" smtClean="0">
                <a:solidFill>
                  <a:srgbClr val="573140"/>
                </a:solidFill>
                <a:latin typeface="Palatino Bold" charset="0"/>
                <a:sym typeface="Palatino Bold" charset="0"/>
              </a:rPr>
              <a:t>Forgiveness </a:t>
            </a:r>
            <a:r>
              <a:rPr lang="en-US" altLang="en-US" smtClean="0">
                <a:solidFill>
                  <a:srgbClr val="573140"/>
                </a:solidFill>
                <a:latin typeface="Palatino Bold" charset="0"/>
                <a:ea typeface="ヒラギノ明朝 ProN W6" charset="-128"/>
                <a:sym typeface="Palatino Bold" charset="0"/>
              </a:rPr>
              <a:t/>
            </a:r>
            <a:br>
              <a:rPr lang="en-US" altLang="en-US" smtClean="0">
                <a:solidFill>
                  <a:srgbClr val="573140"/>
                </a:solidFill>
                <a:latin typeface="Palatino Bold" charset="0"/>
                <a:ea typeface="ヒラギノ明朝 ProN W6" charset="-128"/>
                <a:sym typeface="Palatino Bold" charset="0"/>
              </a:rPr>
            </a:br>
            <a:r>
              <a:rPr lang="en-US" altLang="en-US" smtClean="0">
                <a:solidFill>
                  <a:srgbClr val="573140"/>
                </a:solidFill>
                <a:latin typeface="Palatino Bold" charset="0"/>
                <a:sym typeface="Palatino Bold" charset="0"/>
              </a:rPr>
              <a:t>makes no sense.</a:t>
            </a:r>
            <a:r>
              <a:rPr lang="en-US" altLang="en-US" smtClean="0">
                <a:solidFill>
                  <a:srgbClr val="573140"/>
                </a:solidFill>
                <a:latin typeface="Palatino Bold" charset="0"/>
                <a:ea typeface="ヒラギノ明朝 ProN W6" charset="-128"/>
                <a:sym typeface="Palatino Bold" charset="0"/>
              </a:rPr>
              <a:t/>
            </a:r>
            <a:br>
              <a:rPr lang="en-US" altLang="en-US" smtClean="0">
                <a:solidFill>
                  <a:srgbClr val="573140"/>
                </a:solidFill>
                <a:latin typeface="Palatino Bold" charset="0"/>
                <a:ea typeface="ヒラギノ明朝 ProN W6" charset="-128"/>
                <a:sym typeface="Palatino Bold" charset="0"/>
              </a:rPr>
            </a:br>
            <a:r>
              <a:rPr lang="en-US" altLang="en-US" smtClean="0">
                <a:solidFill>
                  <a:srgbClr val="573140"/>
                </a:solidFill>
                <a:latin typeface="Palatino Bold" charset="0"/>
                <a:ea typeface="ヒラギノ明朝 ProN W6" charset="-128"/>
                <a:sym typeface="Palatino Bold" charset="0"/>
              </a:rPr>
              <a:t/>
            </a:r>
            <a:br>
              <a:rPr lang="en-US" altLang="en-US" smtClean="0">
                <a:solidFill>
                  <a:srgbClr val="573140"/>
                </a:solidFill>
                <a:latin typeface="Palatino Bold" charset="0"/>
                <a:ea typeface="ヒラギノ明朝 ProN W6" charset="-128"/>
                <a:sym typeface="Palatino Bold" charset="0"/>
              </a:rPr>
            </a:br>
            <a:r>
              <a:rPr lang="en-US" altLang="en-US" smtClean="0">
                <a:solidFill>
                  <a:srgbClr val="573140"/>
                </a:solidFill>
                <a:latin typeface="Palatino Bold" charset="0"/>
                <a:sym typeface="Palatino Bold" charset="0"/>
              </a:rPr>
              <a:t>It is NOT rational.</a:t>
            </a:r>
            <a:endParaRPr lang="en-US" altLang="en-US" smtClean="0">
              <a:solidFill>
                <a:srgbClr val="573140"/>
              </a:solidFill>
              <a:latin typeface="Palatino Bold" charset="0"/>
              <a:ea typeface="ヒラギノ明朝 ProN W6" charset="-128"/>
              <a:sym typeface="Palatino Bold" charset="0"/>
            </a:endParaRPr>
          </a:p>
        </p:txBody>
      </p:sp>
    </p:spTree>
  </p:cSld>
  <p:clrMapOvr>
    <a:masterClrMapping/>
  </p:clrMapOvr>
  <p:transition/>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9921" name="Rectangle 1"/>
          <p:cNvSpPr>
            <a:spLocks/>
          </p:cNvSpPr>
          <p:nvPr/>
        </p:nvSpPr>
        <p:spPr bwMode="auto">
          <a:xfrm>
            <a:off x="-25400" y="6845300"/>
            <a:ext cx="13055600" cy="1536700"/>
          </a:xfrm>
          <a:prstGeom prst="rect">
            <a:avLst/>
          </a:prstGeom>
          <a:solidFill>
            <a:srgbClr val="6C3C4D">
              <a:alpha val="29803"/>
            </a:srgbClr>
          </a:solidFill>
          <a:ln>
            <a:noFill/>
          </a:ln>
          <a:extLst>
            <a:ext uri="{91240B29-F687-4F45-9708-019B960494DF}">
              <a14:hiddenLine xmlns:a14="http://schemas.microsoft.com/office/drawing/2010/main" w="25400">
                <a:solidFill>
                  <a:srgbClr val="35302F">
                    <a:alpha val="29803"/>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pic>
        <p:nvPicPr>
          <p:cNvPr id="2099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8525" y="431800"/>
            <a:ext cx="6657975" cy="675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209923" name="Rectangle 3"/>
          <p:cNvSpPr>
            <a:spLocks noChangeArrowheads="1"/>
          </p:cNvSpPr>
          <p:nvPr>
            <p:ph type="title"/>
          </p:nvPr>
        </p:nvSpPr>
        <p:spPr>
          <a:xfrm>
            <a:off x="3937000" y="5613400"/>
            <a:ext cx="11480800" cy="2870200"/>
          </a:xfrm>
          <a:effectLst/>
          <a:extLst>
            <a:ext uri="{AF507438-7753-43E0-B8FC-AC1667EBCBE1}">
              <a14:hiddenEffects xmlns:a14="http://schemas.microsoft.com/office/drawing/2010/main">
                <a:effectLst>
                  <a:outerShdw blurRad="25400" dist="38099" dir="2700000" algn="ctr" rotWithShape="0">
                    <a:schemeClr val="bg2">
                      <a:alpha val="89998"/>
                    </a:schemeClr>
                  </a:outerShdw>
                </a:effectLst>
              </a14:hiddenEffects>
            </a:ext>
          </a:extLst>
        </p:spPr>
        <p:txBody>
          <a:bodyPr/>
          <a:lstStyle/>
          <a:p>
            <a:pPr eaLnBrk="1" hangingPunct="1"/>
            <a:r>
              <a:rPr lang="en-US" altLang="en-US" sz="12000" smtClean="0">
                <a:solidFill>
                  <a:srgbClr val="573140"/>
                </a:solidFill>
              </a:rPr>
              <a:t>Justice</a:t>
            </a:r>
          </a:p>
        </p:txBody>
      </p:sp>
      <p:sp>
        <p:nvSpPr>
          <p:cNvPr id="209924" name="Line 4"/>
          <p:cNvSpPr>
            <a:spLocks noChangeShapeType="1"/>
          </p:cNvSpPr>
          <p:nvPr/>
        </p:nvSpPr>
        <p:spPr bwMode="auto">
          <a:xfrm>
            <a:off x="1320800" y="912813"/>
            <a:ext cx="6464300" cy="5170487"/>
          </a:xfrm>
          <a:prstGeom prst="line">
            <a:avLst/>
          </a:prstGeom>
          <a:noFill/>
          <a:ln w="25400">
            <a:solidFill>
              <a:srgbClr val="35302F"/>
            </a:solidFill>
            <a:miter lim="800000"/>
            <a:headEnd/>
            <a:tailEnd/>
          </a:ln>
          <a:extLst>
            <a:ext uri="{909E8E84-426E-40DD-AFC4-6F175D3DCCD1}">
              <a14:hiddenFill xmlns:a14="http://schemas.microsoft.com/office/drawing/2010/main">
                <a:noFill/>
              </a14:hiddenFill>
            </a:ext>
          </a:extLst>
        </p:spPr>
        <p:txBody>
          <a:bodyPr lIns="0" tIns="0" rIns="0" bIns="0"/>
          <a:lstStyle/>
          <a:p>
            <a:endParaRPr lang="en-US"/>
          </a:p>
        </p:txBody>
      </p:sp>
      <p:sp>
        <p:nvSpPr>
          <p:cNvPr id="209925" name="Line 5"/>
          <p:cNvSpPr>
            <a:spLocks noChangeShapeType="1"/>
          </p:cNvSpPr>
          <p:nvPr/>
        </p:nvSpPr>
        <p:spPr bwMode="auto">
          <a:xfrm flipH="1">
            <a:off x="303213" y="1422400"/>
            <a:ext cx="7037387" cy="4760913"/>
          </a:xfrm>
          <a:prstGeom prst="line">
            <a:avLst/>
          </a:prstGeom>
          <a:noFill/>
          <a:ln w="25400">
            <a:solidFill>
              <a:srgbClr val="35302F"/>
            </a:solidFill>
            <a:miter lim="800000"/>
            <a:headEnd/>
            <a:tailEnd/>
          </a:ln>
          <a:extLst>
            <a:ext uri="{909E8E84-426E-40DD-AFC4-6F175D3DCCD1}">
              <a14:hiddenFill xmlns:a14="http://schemas.microsoft.com/office/drawing/2010/main">
                <a:noFill/>
              </a14:hiddenFill>
            </a:ext>
          </a:extLst>
        </p:spPr>
        <p:txBody>
          <a:bodyPr lIns="0" tIns="0" rIns="0" bIns="0"/>
          <a:lstStyle/>
          <a:p>
            <a:endParaRPr lang="en-US"/>
          </a:p>
        </p:txBody>
      </p:sp>
      <p:sp>
        <p:nvSpPr>
          <p:cNvPr id="209926" name="Line 6"/>
          <p:cNvSpPr>
            <a:spLocks noChangeShapeType="1"/>
          </p:cNvSpPr>
          <p:nvPr/>
        </p:nvSpPr>
        <p:spPr bwMode="auto">
          <a:xfrm>
            <a:off x="8318500" y="5765800"/>
            <a:ext cx="3124200" cy="2705100"/>
          </a:xfrm>
          <a:prstGeom prst="line">
            <a:avLst/>
          </a:prstGeom>
          <a:noFill/>
          <a:ln w="25400">
            <a:solidFill>
              <a:srgbClr val="35302F"/>
            </a:solidFill>
            <a:miter lim="800000"/>
            <a:headEnd/>
            <a:tailEnd/>
          </a:ln>
          <a:extLst>
            <a:ext uri="{909E8E84-426E-40DD-AFC4-6F175D3DCCD1}">
              <a14:hiddenFill xmlns:a14="http://schemas.microsoft.com/office/drawing/2010/main">
                <a:noFill/>
              </a14:hiddenFill>
            </a:ext>
          </a:extLst>
        </p:spPr>
        <p:txBody>
          <a:bodyPr lIns="0" tIns="0" rIns="0" bIns="0"/>
          <a:lstStyle/>
          <a:p>
            <a:endParaRPr lang="en-US"/>
          </a:p>
        </p:txBody>
      </p:sp>
      <p:sp>
        <p:nvSpPr>
          <p:cNvPr id="209927" name="Line 7"/>
          <p:cNvSpPr>
            <a:spLocks noChangeShapeType="1"/>
          </p:cNvSpPr>
          <p:nvPr/>
        </p:nvSpPr>
        <p:spPr bwMode="auto">
          <a:xfrm flipH="1">
            <a:off x="8483600" y="5854700"/>
            <a:ext cx="2501900" cy="2628900"/>
          </a:xfrm>
          <a:prstGeom prst="line">
            <a:avLst/>
          </a:prstGeom>
          <a:noFill/>
          <a:ln w="25400">
            <a:solidFill>
              <a:srgbClr val="35302F"/>
            </a:solidFill>
            <a:miter lim="800000"/>
            <a:headEnd/>
            <a:tailEnd/>
          </a:ln>
          <a:extLst>
            <a:ext uri="{909E8E84-426E-40DD-AFC4-6F175D3DCCD1}">
              <a14:hiddenFill xmlns:a14="http://schemas.microsoft.com/office/drawing/2010/main">
                <a:noFill/>
              </a14:hiddenFill>
            </a:ext>
          </a:extLst>
        </p:spPr>
        <p:txBody>
          <a:bodyPr lIns="0" tIns="0" rIns="0" bIns="0"/>
          <a:lstStyle/>
          <a:p>
            <a:endParaRPr lang="en-US"/>
          </a:p>
        </p:txBody>
      </p:sp>
      <p:sp>
        <p:nvSpPr>
          <p:cNvPr id="209928" name="Rectangle 8"/>
          <p:cNvSpPr>
            <a:spLocks/>
          </p:cNvSpPr>
          <p:nvPr/>
        </p:nvSpPr>
        <p:spPr bwMode="auto">
          <a:xfrm>
            <a:off x="496888" y="7594600"/>
            <a:ext cx="6654800"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r>
              <a:rPr lang="en-US" altLang="en-US" sz="4800">
                <a:solidFill>
                  <a:srgbClr val="573140"/>
                </a:solidFill>
                <a:latin typeface="Palatino Bold" charset="0"/>
                <a:ea typeface="MS PGothic" pitchFamily="34" charset="-128"/>
                <a:sym typeface="Palatino Bold" charset="0"/>
              </a:rPr>
              <a:t>Forgiveness does not balance the scales</a:t>
            </a:r>
          </a:p>
        </p:txBody>
      </p:sp>
    </p:spTree>
  </p:cSld>
  <p:clrMapOvr>
    <a:masterClrMapping/>
  </p:clrMapOvr>
  <p:transition/>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969" name="Rectangle 1"/>
          <p:cNvSpPr>
            <a:spLocks noGrp="1" noChangeArrowheads="1"/>
          </p:cNvSpPr>
          <p:nvPr>
            <p:ph type="title"/>
          </p:nvPr>
        </p:nvSpPr>
        <p:spPr>
          <a:xfrm>
            <a:off x="1549400" y="2870200"/>
            <a:ext cx="9893300" cy="4000500"/>
          </a:xfrm>
        </p:spPr>
        <p:txBody>
          <a:bodyPr/>
          <a:lstStyle/>
          <a:p>
            <a:pPr eaLnBrk="1" hangingPunct="1">
              <a:defRPr/>
            </a:pPr>
            <a:r>
              <a:rPr lang="en-US" smtClean="0">
                <a:solidFill>
                  <a:srgbClr val="573140"/>
                </a:solidFill>
                <a:latin typeface="Palatino Bold" charset="0"/>
                <a:cs typeface="Palatino Bold" charset="0"/>
                <a:sym typeface="Palatino Bold" charset="0"/>
              </a:rPr>
              <a:t>To Forgive</a:t>
            </a:r>
            <a:r>
              <a:rPr lang="en-US" smtClean="0">
                <a:solidFill>
                  <a:srgbClr val="573140"/>
                </a:solidFill>
                <a:latin typeface="Palatino Bold" charset="0"/>
                <a:ea typeface="ヒラギノ明朝 ProN W6" charset="0"/>
                <a:cs typeface="ヒラギノ明朝 ProN W6" charset="0"/>
                <a:sym typeface="Palatino Bold" charset="0"/>
              </a:rPr>
              <a:t/>
            </a:r>
            <a:br>
              <a:rPr lang="en-US" smtClean="0">
                <a:solidFill>
                  <a:srgbClr val="573140"/>
                </a:solidFill>
                <a:latin typeface="Palatino Bold" charset="0"/>
                <a:ea typeface="ヒラギノ明朝 ProN W6" charset="0"/>
                <a:cs typeface="ヒラギノ明朝 ProN W6" charset="0"/>
                <a:sym typeface="Palatino Bold" charset="0"/>
              </a:rPr>
            </a:br>
            <a:r>
              <a:rPr lang="en-US" smtClean="0">
                <a:solidFill>
                  <a:srgbClr val="573140"/>
                </a:solidFill>
                <a:latin typeface="Palatino Bold" charset="0"/>
                <a:cs typeface="Palatino Bold" charset="0"/>
                <a:sym typeface="Palatino Bold" charset="0"/>
              </a:rPr>
              <a:t>Is an Act of Will</a:t>
            </a:r>
            <a:endParaRPr lang="en-US" smtClean="0">
              <a:solidFill>
                <a:srgbClr val="573140"/>
              </a:solidFill>
              <a:latin typeface="Palatino Bold" charset="0"/>
              <a:ea typeface="ヒラギノ明朝 ProN W6" charset="0"/>
              <a:cs typeface="ヒラギノ明朝 ProN W6" charset="0"/>
              <a:sym typeface="Palatino Bold" charset="0"/>
            </a:endParaRPr>
          </a:p>
        </p:txBody>
      </p:sp>
      <p:sp>
        <p:nvSpPr>
          <p:cNvPr id="211970" name="AutoShape 2"/>
          <p:cNvSpPr>
            <a:spLocks/>
          </p:cNvSpPr>
          <p:nvPr/>
        </p:nvSpPr>
        <p:spPr bwMode="auto">
          <a:xfrm>
            <a:off x="3390900" y="2019300"/>
            <a:ext cx="6210300" cy="215900"/>
          </a:xfrm>
          <a:prstGeom prst="roundRect">
            <a:avLst>
              <a:gd name="adj" fmla="val 50000"/>
            </a:avLst>
          </a:prstGeom>
          <a:blipFill dpi="0" rotWithShape="0">
            <a:blip r:embed="rId3"/>
            <a:srcRect/>
            <a:tile tx="0" ty="0" sx="100000" sy="100000" flip="none" algn="tl"/>
          </a:blipFill>
          <a:ln w="25400">
            <a:solidFill>
              <a:srgbClr val="35302F"/>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211971" name="AutoShape 3"/>
          <p:cNvSpPr>
            <a:spLocks/>
          </p:cNvSpPr>
          <p:nvPr/>
        </p:nvSpPr>
        <p:spPr bwMode="auto">
          <a:xfrm>
            <a:off x="457200" y="2413000"/>
            <a:ext cx="254000" cy="4914900"/>
          </a:xfrm>
          <a:prstGeom prst="roundRect">
            <a:avLst>
              <a:gd name="adj" fmla="val 50000"/>
            </a:avLst>
          </a:prstGeom>
          <a:blipFill dpi="0" rotWithShape="0">
            <a:blip r:embed="rId3"/>
            <a:srcRect/>
            <a:tile tx="0" ty="0" sx="100000" sy="100000" flip="none" algn="tl"/>
          </a:blipFill>
          <a:ln w="25400">
            <a:solidFill>
              <a:srgbClr val="35302F"/>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211972" name="AutoShape 4"/>
          <p:cNvSpPr>
            <a:spLocks/>
          </p:cNvSpPr>
          <p:nvPr/>
        </p:nvSpPr>
        <p:spPr bwMode="auto">
          <a:xfrm>
            <a:off x="3009900" y="8128000"/>
            <a:ext cx="6985000" cy="215900"/>
          </a:xfrm>
          <a:prstGeom prst="roundRect">
            <a:avLst>
              <a:gd name="adj" fmla="val 50000"/>
            </a:avLst>
          </a:prstGeom>
          <a:blipFill dpi="0" rotWithShape="0">
            <a:blip r:embed="rId3"/>
            <a:srcRect/>
            <a:tile tx="0" ty="0" sx="100000" sy="100000" flip="none" algn="tl"/>
          </a:blipFill>
          <a:ln w="25400">
            <a:solidFill>
              <a:srgbClr val="35302F"/>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Tree>
  </p:cSld>
  <p:clrMapOvr>
    <a:masterClrMapping/>
  </p:clrMapOvr>
  <p:transition spd="med">
    <p:wipe/>
  </p:transition>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017" name="Rectangle 1"/>
          <p:cNvSpPr>
            <a:spLocks noGrp="1" noChangeArrowheads="1"/>
          </p:cNvSpPr>
          <p:nvPr>
            <p:ph type="title"/>
          </p:nvPr>
        </p:nvSpPr>
        <p:spPr/>
        <p:txBody>
          <a:bodyPr/>
          <a:lstStyle/>
          <a:p>
            <a:pPr eaLnBrk="1" hangingPunct="1">
              <a:defRPr/>
            </a:pPr>
            <a:r>
              <a:rPr lang="en-US" smtClean="0">
                <a:solidFill>
                  <a:srgbClr val="573140"/>
                </a:solidFill>
                <a:latin typeface="Palatino Bold" charset="0"/>
                <a:cs typeface="Palatino Bold" charset="0"/>
                <a:sym typeface="Palatino Bold" charset="0"/>
              </a:rPr>
              <a:t>Downside to Revenge</a:t>
            </a:r>
            <a:endParaRPr lang="en-US" smtClean="0">
              <a:solidFill>
                <a:srgbClr val="573140"/>
              </a:solidFill>
              <a:latin typeface="Palatino Bold" charset="0"/>
              <a:ea typeface="ヒラギノ明朝 ProN W6" charset="0"/>
              <a:cs typeface="ヒラギノ明朝 ProN W6" charset="0"/>
              <a:sym typeface="Palatino Bold" charset="0"/>
            </a:endParaRPr>
          </a:p>
        </p:txBody>
      </p:sp>
      <p:sp>
        <p:nvSpPr>
          <p:cNvPr id="214018" name="Rectangle 2"/>
          <p:cNvSpPr>
            <a:spLocks noGrp="1" noChangeArrowheads="1"/>
          </p:cNvSpPr>
          <p:nvPr>
            <p:ph type="body" idx="1"/>
          </p:nvPr>
        </p:nvSpPr>
        <p:spPr/>
        <p:txBody>
          <a:bodyPr/>
          <a:lstStyle/>
          <a:p>
            <a:pPr marL="889000" eaLnBrk="1" hangingPunct="1">
              <a:buFontTx/>
              <a:buBlip>
                <a:blip r:embed="rId3"/>
              </a:buBlip>
              <a:defRPr/>
            </a:pPr>
            <a:r>
              <a:rPr lang="en-US" sz="4800" smtClean="0">
                <a:solidFill>
                  <a:srgbClr val="573140"/>
                </a:solidFill>
                <a:latin typeface="Palatino Bold" charset="0"/>
                <a:cs typeface="Palatino Bold" charset="0"/>
                <a:sym typeface="Palatino Bold" charset="0"/>
              </a:rPr>
              <a:t>Burden of Guilt</a:t>
            </a:r>
            <a:endParaRPr lang="en-US" sz="4800" smtClean="0">
              <a:solidFill>
                <a:srgbClr val="573140"/>
              </a:solidFill>
              <a:latin typeface="Palatino Bold" charset="0"/>
              <a:ea typeface="ヒラギノ明朝 ProN W6" charset="0"/>
              <a:cs typeface="ヒラギノ明朝 ProN W6" charset="0"/>
              <a:sym typeface="Palatino Bold" charset="0"/>
            </a:endParaRPr>
          </a:p>
          <a:p>
            <a:pPr marL="889000" eaLnBrk="1" hangingPunct="1">
              <a:buFontTx/>
              <a:buBlip>
                <a:blip r:embed="rId3"/>
              </a:buBlip>
              <a:defRPr/>
            </a:pPr>
            <a:r>
              <a:rPr lang="en-US" sz="4800" smtClean="0">
                <a:solidFill>
                  <a:srgbClr val="573140"/>
                </a:solidFill>
                <a:latin typeface="Palatino Bold" charset="0"/>
                <a:cs typeface="Palatino Bold" charset="0"/>
                <a:sym typeface="Palatino Bold" charset="0"/>
              </a:rPr>
              <a:t>Low Self-Esteem</a:t>
            </a:r>
            <a:endParaRPr lang="en-US" sz="4800" smtClean="0">
              <a:solidFill>
                <a:srgbClr val="573140"/>
              </a:solidFill>
              <a:latin typeface="Palatino Bold" charset="0"/>
              <a:ea typeface="ヒラギノ明朝 ProN W6" charset="0"/>
              <a:cs typeface="ヒラギノ明朝 ProN W6" charset="0"/>
              <a:sym typeface="Palatino Bold" charset="0"/>
            </a:endParaRPr>
          </a:p>
          <a:p>
            <a:pPr marL="889000" eaLnBrk="1" hangingPunct="1">
              <a:buFontTx/>
              <a:buBlip>
                <a:blip r:embed="rId3"/>
              </a:buBlip>
              <a:defRPr/>
            </a:pPr>
            <a:r>
              <a:rPr lang="en-US" sz="4800" smtClean="0">
                <a:solidFill>
                  <a:srgbClr val="573140"/>
                </a:solidFill>
                <a:latin typeface="Palatino Bold" charset="0"/>
                <a:cs typeface="Palatino Bold" charset="0"/>
                <a:sym typeface="Palatino Bold" charset="0"/>
              </a:rPr>
              <a:t>Remorse</a:t>
            </a:r>
            <a:endParaRPr lang="en-US" sz="4800" smtClean="0">
              <a:solidFill>
                <a:srgbClr val="573140"/>
              </a:solidFill>
              <a:latin typeface="Palatino Bold" charset="0"/>
              <a:ea typeface="ヒラギノ明朝 ProN W6" charset="0"/>
              <a:cs typeface="ヒラギノ明朝 ProN W6" charset="0"/>
              <a:sym typeface="Palatino Bold" charset="0"/>
            </a:endParaRPr>
          </a:p>
          <a:p>
            <a:pPr marL="889000" eaLnBrk="1" hangingPunct="1">
              <a:buFontTx/>
              <a:buBlip>
                <a:blip r:embed="rId3"/>
              </a:buBlip>
              <a:defRPr/>
            </a:pPr>
            <a:r>
              <a:rPr lang="en-US" sz="4800" smtClean="0">
                <a:solidFill>
                  <a:srgbClr val="573140"/>
                </a:solidFill>
                <a:latin typeface="Palatino Bold" charset="0"/>
                <a:cs typeface="Palatino Bold" charset="0"/>
                <a:sym typeface="Palatino Bold" charset="0"/>
              </a:rPr>
              <a:t>Spiral of Retribution</a:t>
            </a:r>
            <a:endParaRPr lang="en-US" sz="4800" smtClean="0">
              <a:solidFill>
                <a:srgbClr val="573140"/>
              </a:solidFill>
              <a:latin typeface="Palatino Bold" charset="0"/>
              <a:ea typeface="ヒラギノ明朝 ProN W6" charset="0"/>
              <a:cs typeface="ヒラギノ明朝 ProN W6" charset="0"/>
              <a:sym typeface="Palatino Bold" charset="0"/>
            </a:endParaRPr>
          </a:p>
          <a:p>
            <a:pPr marL="889000" eaLnBrk="1" hangingPunct="1">
              <a:buFontTx/>
              <a:buBlip>
                <a:blip r:embed="rId3"/>
              </a:buBlip>
              <a:defRPr/>
            </a:pPr>
            <a:r>
              <a:rPr lang="en-US" sz="4800" smtClean="0">
                <a:solidFill>
                  <a:srgbClr val="573140"/>
                </a:solidFill>
                <a:latin typeface="Palatino Bold" charset="0"/>
                <a:cs typeface="Palatino Bold" charset="0"/>
                <a:sym typeface="Palatino Bold" charset="0"/>
              </a:rPr>
              <a:t>Self-Deception</a:t>
            </a:r>
            <a:endParaRPr lang="en-US" sz="4800" smtClean="0">
              <a:solidFill>
                <a:srgbClr val="573140"/>
              </a:solidFill>
              <a:latin typeface="Palatino Bold" charset="0"/>
              <a:ea typeface="ヒラギノ明朝 ProN W6" charset="0"/>
              <a:cs typeface="ヒラギノ明朝 ProN W6" charset="0"/>
              <a:sym typeface="Palatino Bold" charset="0"/>
            </a:endParaRPr>
          </a:p>
        </p:txBody>
      </p:sp>
    </p:spTree>
  </p:cSld>
  <p:clrMapOvr>
    <a:masterClrMapping/>
  </p:clrMapOvr>
  <p:transition/>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065" name="Rectangle 1"/>
          <p:cNvSpPr>
            <a:spLocks noGrp="1" noChangeArrowheads="1"/>
          </p:cNvSpPr>
          <p:nvPr>
            <p:ph type="title"/>
          </p:nvPr>
        </p:nvSpPr>
        <p:spPr/>
        <p:txBody>
          <a:bodyPr/>
          <a:lstStyle/>
          <a:p>
            <a:pPr eaLnBrk="1" hangingPunct="1">
              <a:defRPr/>
            </a:pPr>
            <a:r>
              <a:rPr lang="en-US" smtClean="0">
                <a:solidFill>
                  <a:srgbClr val="573140"/>
                </a:solidFill>
                <a:latin typeface="Palatino Bold" charset="0"/>
                <a:cs typeface="Palatino Bold" charset="0"/>
                <a:sym typeface="Palatino Bold" charset="0"/>
              </a:rPr>
              <a:t>Diminished Consciousness</a:t>
            </a:r>
            <a:endParaRPr lang="en-US" smtClean="0">
              <a:solidFill>
                <a:srgbClr val="573140"/>
              </a:solidFill>
              <a:latin typeface="Palatino Bold" charset="0"/>
              <a:ea typeface="ヒラギノ明朝 ProN W6" charset="0"/>
              <a:cs typeface="ヒラギノ明朝 ProN W6" charset="0"/>
              <a:sym typeface="Palatino Bold" charset="0"/>
            </a:endParaRPr>
          </a:p>
        </p:txBody>
      </p:sp>
      <p:sp>
        <p:nvSpPr>
          <p:cNvPr id="216066" name="Rectangle 2"/>
          <p:cNvSpPr>
            <a:spLocks noGrp="1" noChangeArrowheads="1"/>
          </p:cNvSpPr>
          <p:nvPr>
            <p:ph type="body" idx="1"/>
          </p:nvPr>
        </p:nvSpPr>
        <p:spPr/>
        <p:txBody>
          <a:bodyPr/>
          <a:lstStyle/>
          <a:p>
            <a:pPr marL="889000" eaLnBrk="1" hangingPunct="1">
              <a:buFontTx/>
              <a:buBlip>
                <a:blip r:embed="rId3"/>
              </a:buBlip>
              <a:defRPr/>
            </a:pPr>
            <a:r>
              <a:rPr lang="en-US" sz="4800" smtClean="0">
                <a:solidFill>
                  <a:srgbClr val="573140"/>
                </a:solidFill>
                <a:latin typeface="Palatino Bold" charset="0"/>
                <a:cs typeface="Palatino Bold" charset="0"/>
                <a:sym typeface="Palatino Bold" charset="0"/>
              </a:rPr>
              <a:t>Buried Memory Triggered</a:t>
            </a:r>
            <a:endParaRPr lang="en-US" sz="4800" smtClean="0">
              <a:solidFill>
                <a:srgbClr val="573140"/>
              </a:solidFill>
              <a:latin typeface="Palatino Bold" charset="0"/>
              <a:ea typeface="ヒラギノ明朝 ProN W6" charset="0"/>
              <a:cs typeface="ヒラギノ明朝 ProN W6" charset="0"/>
              <a:sym typeface="Palatino Bold" charset="0"/>
            </a:endParaRPr>
          </a:p>
          <a:p>
            <a:pPr marL="889000" eaLnBrk="1" hangingPunct="1">
              <a:buFontTx/>
              <a:buBlip>
                <a:blip r:embed="rId3"/>
              </a:buBlip>
              <a:defRPr/>
            </a:pPr>
            <a:r>
              <a:rPr lang="en-US" sz="4800" smtClean="0">
                <a:solidFill>
                  <a:srgbClr val="573140"/>
                </a:solidFill>
                <a:latin typeface="Palatino Bold" charset="0"/>
                <a:cs typeface="Palatino Bold" charset="0"/>
                <a:sym typeface="Palatino Bold" charset="0"/>
              </a:rPr>
              <a:t>Drink, Drugs, Depression</a:t>
            </a:r>
            <a:endParaRPr lang="en-US" sz="4800" smtClean="0">
              <a:solidFill>
                <a:srgbClr val="573140"/>
              </a:solidFill>
              <a:latin typeface="Palatino Bold" charset="0"/>
              <a:ea typeface="ヒラギノ明朝 ProN W6" charset="0"/>
              <a:cs typeface="ヒラギノ明朝 ProN W6" charset="0"/>
              <a:sym typeface="Palatino Bold" charset="0"/>
            </a:endParaRPr>
          </a:p>
          <a:p>
            <a:pPr marL="889000" eaLnBrk="1" hangingPunct="1">
              <a:buFontTx/>
              <a:buBlip>
                <a:blip r:embed="rId3"/>
              </a:buBlip>
              <a:defRPr/>
            </a:pPr>
            <a:r>
              <a:rPr lang="en-US" sz="4800" smtClean="0">
                <a:solidFill>
                  <a:srgbClr val="573140"/>
                </a:solidFill>
                <a:latin typeface="Palatino Bold" charset="0"/>
                <a:cs typeface="Palatino Bold" charset="0"/>
                <a:sym typeface="Palatino Bold" charset="0"/>
              </a:rPr>
              <a:t>Clouded Reality</a:t>
            </a:r>
            <a:endParaRPr lang="en-US" sz="4800" smtClean="0">
              <a:solidFill>
                <a:srgbClr val="573140"/>
              </a:solidFill>
              <a:latin typeface="Palatino Bold" charset="0"/>
              <a:ea typeface="ヒラギノ明朝 ProN W6" charset="0"/>
              <a:cs typeface="ヒラギノ明朝 ProN W6" charset="0"/>
              <a:sym typeface="Palatino Bold" charset="0"/>
            </a:endParaRPr>
          </a:p>
          <a:p>
            <a:pPr marL="889000" eaLnBrk="1" hangingPunct="1">
              <a:buFontTx/>
              <a:buBlip>
                <a:blip r:embed="rId3"/>
              </a:buBlip>
              <a:defRPr/>
            </a:pPr>
            <a:r>
              <a:rPr lang="en-US" sz="4800" smtClean="0">
                <a:solidFill>
                  <a:srgbClr val="573140"/>
                </a:solidFill>
                <a:latin typeface="Palatino Bold" charset="0"/>
                <a:cs typeface="Palatino Bold" charset="0"/>
                <a:sym typeface="Palatino Bold" charset="0"/>
              </a:rPr>
              <a:t>Wounds Shadow Us</a:t>
            </a:r>
            <a:endParaRPr lang="en-US" sz="4800" smtClean="0">
              <a:solidFill>
                <a:srgbClr val="573140"/>
              </a:solidFill>
              <a:latin typeface="Palatino Bold" charset="0"/>
              <a:ea typeface="ヒラギノ明朝 ProN W6" charset="0"/>
              <a:cs typeface="ヒラギノ明朝 ProN W6" charset="0"/>
              <a:sym typeface="Palatino Bold" charset="0"/>
            </a:endParaRPr>
          </a:p>
          <a:p>
            <a:pPr marL="889000" eaLnBrk="1" hangingPunct="1">
              <a:buFontTx/>
              <a:buBlip>
                <a:blip r:embed="rId3"/>
              </a:buBlip>
              <a:defRPr/>
            </a:pPr>
            <a:r>
              <a:rPr lang="en-US" sz="4800" smtClean="0">
                <a:solidFill>
                  <a:srgbClr val="573140"/>
                </a:solidFill>
                <a:latin typeface="Palatino Bold" charset="0"/>
                <a:cs typeface="Palatino Bold" charset="0"/>
                <a:sym typeface="Palatino Bold" charset="0"/>
              </a:rPr>
              <a:t>Wounds Fester, Become Poison</a:t>
            </a:r>
            <a:endParaRPr lang="en-US" sz="4800" smtClean="0">
              <a:solidFill>
                <a:srgbClr val="573140"/>
              </a:solidFill>
              <a:latin typeface="Palatino Bold" charset="0"/>
              <a:ea typeface="ヒラギノ明朝 ProN W6" charset="0"/>
              <a:cs typeface="ヒラギノ明朝 ProN W6" charset="0"/>
              <a:sym typeface="Palatino Bold" charset="0"/>
            </a:endParaRPr>
          </a:p>
        </p:txBody>
      </p:sp>
    </p:spTree>
  </p:cSld>
  <p:clrMapOvr>
    <a:masterClrMapping/>
  </p:clrMapOvr>
  <p:transition/>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3" name="Rectangle 1"/>
          <p:cNvSpPr>
            <a:spLocks noGrp="1" noChangeArrowheads="1"/>
          </p:cNvSpPr>
          <p:nvPr>
            <p:ph type="title"/>
          </p:nvPr>
        </p:nvSpPr>
        <p:spPr/>
        <p:txBody>
          <a:bodyPr/>
          <a:lstStyle/>
          <a:p>
            <a:pPr eaLnBrk="1" hangingPunct="1">
              <a:defRPr/>
            </a:pPr>
            <a:r>
              <a:rPr lang="en-US" smtClean="0">
                <a:solidFill>
                  <a:srgbClr val="573140"/>
                </a:solidFill>
                <a:latin typeface="Palatino Bold" charset="0"/>
                <a:cs typeface="Palatino Bold" charset="0"/>
                <a:sym typeface="Palatino Bold" charset="0"/>
              </a:rPr>
              <a:t>Victim Identity</a:t>
            </a:r>
            <a:endParaRPr lang="en-US" smtClean="0">
              <a:solidFill>
                <a:srgbClr val="573140"/>
              </a:solidFill>
              <a:latin typeface="Palatino Bold" charset="0"/>
              <a:ea typeface="ヒラギノ明朝 ProN W6" charset="0"/>
              <a:cs typeface="ヒラギノ明朝 ProN W6" charset="0"/>
              <a:sym typeface="Palatino Bold" charset="0"/>
            </a:endParaRPr>
          </a:p>
        </p:txBody>
      </p:sp>
      <p:sp>
        <p:nvSpPr>
          <p:cNvPr id="218114" name="Rectangle 2"/>
          <p:cNvSpPr>
            <a:spLocks noGrp="1" noChangeArrowheads="1"/>
          </p:cNvSpPr>
          <p:nvPr>
            <p:ph type="body" idx="1"/>
          </p:nvPr>
        </p:nvSpPr>
        <p:spPr/>
        <p:txBody>
          <a:bodyPr/>
          <a:lstStyle/>
          <a:p>
            <a:pPr marL="889000" eaLnBrk="1" hangingPunct="1">
              <a:buFontTx/>
              <a:buBlip>
                <a:blip r:embed="rId3"/>
              </a:buBlip>
              <a:defRPr/>
            </a:pPr>
            <a:r>
              <a:rPr lang="en-US" sz="4800" smtClean="0">
                <a:solidFill>
                  <a:srgbClr val="573140"/>
                </a:solidFill>
                <a:latin typeface="Palatino Bold" charset="0"/>
                <a:cs typeface="Palatino Bold" charset="0"/>
                <a:sym typeface="Palatino Bold" charset="0"/>
              </a:rPr>
              <a:t>Victim Identity Addictive</a:t>
            </a:r>
            <a:endParaRPr lang="en-US" sz="4800" smtClean="0">
              <a:solidFill>
                <a:srgbClr val="573140"/>
              </a:solidFill>
              <a:latin typeface="Palatino Bold" charset="0"/>
              <a:ea typeface="ヒラギノ明朝 ProN W6" charset="0"/>
              <a:cs typeface="ヒラギノ明朝 ProN W6" charset="0"/>
              <a:sym typeface="Palatino Bold" charset="0"/>
            </a:endParaRPr>
          </a:p>
          <a:p>
            <a:pPr marL="889000" eaLnBrk="1" hangingPunct="1">
              <a:buFontTx/>
              <a:buBlip>
                <a:blip r:embed="rId3"/>
              </a:buBlip>
              <a:defRPr/>
            </a:pPr>
            <a:r>
              <a:rPr lang="en-US" sz="4800" smtClean="0">
                <a:solidFill>
                  <a:srgbClr val="573140"/>
                </a:solidFill>
                <a:latin typeface="Palatino Bold" charset="0"/>
                <a:cs typeface="Palatino Bold" charset="0"/>
                <a:sym typeface="Palatino Bold" charset="0"/>
              </a:rPr>
              <a:t>VI endowed with False Value </a:t>
            </a:r>
            <a:endParaRPr lang="en-US" sz="4800" smtClean="0">
              <a:solidFill>
                <a:srgbClr val="573140"/>
              </a:solidFill>
              <a:latin typeface="Palatino Bold" charset="0"/>
              <a:ea typeface="ヒラギノ明朝 ProN W6" charset="0"/>
              <a:cs typeface="ヒラギノ明朝 ProN W6" charset="0"/>
              <a:sym typeface="Palatino Bold" charset="0"/>
            </a:endParaRPr>
          </a:p>
          <a:p>
            <a:pPr marL="889000" eaLnBrk="1" hangingPunct="1">
              <a:buFontTx/>
              <a:buBlip>
                <a:blip r:embed="rId3"/>
              </a:buBlip>
              <a:defRPr/>
            </a:pPr>
            <a:r>
              <a:rPr lang="en-US" sz="4800" smtClean="0">
                <a:solidFill>
                  <a:srgbClr val="573140"/>
                </a:solidFill>
                <a:latin typeface="Palatino Bold" charset="0"/>
                <a:cs typeface="Palatino Bold" charset="0"/>
                <a:sym typeface="Palatino Bold" charset="0"/>
              </a:rPr>
              <a:t>Covert Revenge - Shaming</a:t>
            </a:r>
            <a:endParaRPr lang="en-US" sz="4800" smtClean="0">
              <a:solidFill>
                <a:srgbClr val="573140"/>
              </a:solidFill>
              <a:latin typeface="Palatino Bold" charset="0"/>
              <a:ea typeface="ヒラギノ明朝 ProN W6" charset="0"/>
              <a:cs typeface="ヒラギノ明朝 ProN W6" charset="0"/>
              <a:sym typeface="Palatino Bold" charset="0"/>
            </a:endParaRPr>
          </a:p>
          <a:p>
            <a:pPr marL="889000" eaLnBrk="1" hangingPunct="1">
              <a:buFontTx/>
              <a:buBlip>
                <a:blip r:embed="rId3"/>
              </a:buBlip>
              <a:defRPr/>
            </a:pPr>
            <a:r>
              <a:rPr lang="en-US" sz="4800" smtClean="0">
                <a:solidFill>
                  <a:srgbClr val="573140"/>
                </a:solidFill>
                <a:latin typeface="Palatino Bold" charset="0"/>
                <a:cs typeface="Palatino Bold" charset="0"/>
                <a:sym typeface="Palatino Bold" charset="0"/>
              </a:rPr>
              <a:t>Debilitating Loss of Dignity</a:t>
            </a:r>
            <a:endParaRPr lang="en-US" sz="4800" smtClean="0">
              <a:solidFill>
                <a:srgbClr val="573140"/>
              </a:solidFill>
              <a:latin typeface="Palatino Bold" charset="0"/>
              <a:ea typeface="ヒラギノ明朝 ProN W6" charset="0"/>
              <a:cs typeface="ヒラギノ明朝 ProN W6" charset="0"/>
              <a:sym typeface="Palatino Bold" charset="0"/>
            </a:endParaRPr>
          </a:p>
        </p:txBody>
      </p:sp>
    </p:spTree>
  </p:cSld>
  <p:clrMapOvr>
    <a:masterClrMapping/>
  </p:clrMapOvr>
  <p:transition/>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0161" name="Rectangle 1"/>
          <p:cNvSpPr>
            <a:spLocks noGrp="1" noChangeArrowheads="1"/>
          </p:cNvSpPr>
          <p:nvPr>
            <p:ph type="title"/>
          </p:nvPr>
        </p:nvSpPr>
        <p:spPr/>
        <p:txBody>
          <a:bodyPr/>
          <a:lstStyle/>
          <a:p>
            <a:pPr eaLnBrk="1" hangingPunct="1">
              <a:defRPr/>
            </a:pPr>
            <a:r>
              <a:rPr lang="en-US" smtClean="0">
                <a:solidFill>
                  <a:srgbClr val="573140"/>
                </a:solidFill>
                <a:latin typeface="Palatino Bold" charset="0"/>
                <a:cs typeface="Palatino Bold" charset="0"/>
                <a:sym typeface="Palatino Bold" charset="0"/>
              </a:rPr>
              <a:t>Attachment to Fairness</a:t>
            </a:r>
            <a:endParaRPr lang="en-US" smtClean="0">
              <a:solidFill>
                <a:srgbClr val="573140"/>
              </a:solidFill>
              <a:latin typeface="Palatino Bold" charset="0"/>
              <a:ea typeface="ヒラギノ明朝 ProN W6" charset="0"/>
              <a:cs typeface="ヒラギノ明朝 ProN W6" charset="0"/>
              <a:sym typeface="Palatino Bold" charset="0"/>
            </a:endParaRPr>
          </a:p>
        </p:txBody>
      </p:sp>
      <p:sp>
        <p:nvSpPr>
          <p:cNvPr id="220162" name="Rectangle 2"/>
          <p:cNvSpPr>
            <a:spLocks noGrp="1" noChangeArrowheads="1"/>
          </p:cNvSpPr>
          <p:nvPr>
            <p:ph type="body" idx="1"/>
          </p:nvPr>
        </p:nvSpPr>
        <p:spPr/>
        <p:txBody>
          <a:bodyPr/>
          <a:lstStyle/>
          <a:p>
            <a:pPr marL="889000" eaLnBrk="1" hangingPunct="1">
              <a:buFontTx/>
              <a:buBlip>
                <a:blip r:embed="rId3"/>
              </a:buBlip>
              <a:defRPr/>
            </a:pPr>
            <a:r>
              <a:rPr lang="en-US" sz="4800" smtClean="0">
                <a:solidFill>
                  <a:srgbClr val="573140"/>
                </a:solidFill>
                <a:latin typeface="Palatino Bold" charset="0"/>
                <a:cs typeface="Palatino Bold" charset="0"/>
                <a:sym typeface="Palatino Bold" charset="0"/>
              </a:rPr>
              <a:t>Endless Tit-for-Tat</a:t>
            </a:r>
            <a:endParaRPr lang="en-US" sz="4800" smtClean="0">
              <a:solidFill>
                <a:srgbClr val="573140"/>
              </a:solidFill>
              <a:latin typeface="Palatino Bold" charset="0"/>
              <a:ea typeface="ヒラギノ明朝 ProN W6" charset="0"/>
              <a:cs typeface="ヒラギノ明朝 ProN W6" charset="0"/>
              <a:sym typeface="Palatino Bold" charset="0"/>
            </a:endParaRPr>
          </a:p>
          <a:p>
            <a:pPr marL="889000" eaLnBrk="1" hangingPunct="1">
              <a:buFontTx/>
              <a:buBlip>
                <a:blip r:embed="rId3"/>
              </a:buBlip>
              <a:defRPr/>
            </a:pPr>
            <a:r>
              <a:rPr lang="en-US" sz="4800" smtClean="0">
                <a:solidFill>
                  <a:srgbClr val="573140"/>
                </a:solidFill>
                <a:latin typeface="Palatino Bold" charset="0"/>
                <a:cs typeface="Palatino Bold" charset="0"/>
                <a:sym typeface="Palatino Bold" charset="0"/>
              </a:rPr>
              <a:t>Unable to find Balance</a:t>
            </a:r>
            <a:endParaRPr lang="en-US" sz="4800" smtClean="0">
              <a:solidFill>
                <a:srgbClr val="573140"/>
              </a:solidFill>
              <a:latin typeface="Palatino Bold" charset="0"/>
              <a:ea typeface="ヒラギノ明朝 ProN W6" charset="0"/>
              <a:cs typeface="ヒラギノ明朝 ProN W6" charset="0"/>
              <a:sym typeface="Palatino Bold" charset="0"/>
            </a:endParaRPr>
          </a:p>
          <a:p>
            <a:pPr marL="889000" eaLnBrk="1" hangingPunct="1">
              <a:buFontTx/>
              <a:buBlip>
                <a:blip r:embed="rId3"/>
              </a:buBlip>
              <a:defRPr/>
            </a:pPr>
            <a:r>
              <a:rPr lang="en-US" sz="4800" smtClean="0">
                <a:solidFill>
                  <a:srgbClr val="573140"/>
                </a:solidFill>
                <a:latin typeface="Palatino Bold" charset="0"/>
                <a:cs typeface="Palatino Bold" charset="0"/>
                <a:sym typeface="Palatino Bold" charset="0"/>
              </a:rPr>
              <a:t>Retribution Unending</a:t>
            </a:r>
            <a:endParaRPr lang="en-US" sz="4800" smtClean="0">
              <a:solidFill>
                <a:srgbClr val="573140"/>
              </a:solidFill>
              <a:latin typeface="Palatino Bold" charset="0"/>
              <a:ea typeface="ヒラギノ明朝 ProN W6" charset="0"/>
              <a:cs typeface="ヒラギノ明朝 ProN W6" charset="0"/>
              <a:sym typeface="Palatino Bold" charset="0"/>
            </a:endParaRPr>
          </a:p>
          <a:p>
            <a:pPr marL="889000" eaLnBrk="1" hangingPunct="1">
              <a:buFontTx/>
              <a:buBlip>
                <a:blip r:embed="rId3"/>
              </a:buBlip>
              <a:defRPr/>
            </a:pPr>
            <a:r>
              <a:rPr lang="en-US" sz="4800" smtClean="0">
                <a:solidFill>
                  <a:srgbClr val="573140"/>
                </a:solidFill>
                <a:latin typeface="Palatino Bold" charset="0"/>
                <a:cs typeface="Palatino Bold" charset="0"/>
                <a:sym typeface="Palatino Bold" charset="0"/>
              </a:rPr>
              <a:t>Stuck to Other Party - Trapped</a:t>
            </a:r>
            <a:endParaRPr lang="en-US" sz="4800" smtClean="0">
              <a:solidFill>
                <a:srgbClr val="573140"/>
              </a:solidFill>
              <a:latin typeface="Palatino Bold" charset="0"/>
              <a:ea typeface="ヒラギノ明朝 ProN W6" charset="0"/>
              <a:cs typeface="ヒラギノ明朝 ProN W6" charset="0"/>
              <a:sym typeface="Palatino Bold" charset="0"/>
            </a:endParaRPr>
          </a:p>
          <a:p>
            <a:pPr marL="889000" eaLnBrk="1" hangingPunct="1">
              <a:buFontTx/>
              <a:buBlip>
                <a:blip r:embed="rId3"/>
              </a:buBlip>
              <a:defRPr/>
            </a:pPr>
            <a:r>
              <a:rPr lang="en-US" sz="4800" smtClean="0">
                <a:solidFill>
                  <a:srgbClr val="573140"/>
                </a:solidFill>
                <a:latin typeface="Palatino Bold" charset="0"/>
                <a:cs typeface="Palatino Bold" charset="0"/>
                <a:sym typeface="Palatino Bold" charset="0"/>
              </a:rPr>
              <a:t>Unfair Universe - We Blame</a:t>
            </a:r>
            <a:endParaRPr lang="en-US" sz="4800" smtClean="0">
              <a:solidFill>
                <a:srgbClr val="573140"/>
              </a:solidFill>
              <a:latin typeface="Palatino Bold" charset="0"/>
              <a:ea typeface="ヒラギノ明朝 ProN W6" charset="0"/>
              <a:cs typeface="ヒラギノ明朝 ProN W6" charset="0"/>
              <a:sym typeface="Palatino Bold" charset="0"/>
            </a:endParaRPr>
          </a:p>
        </p:txBody>
      </p:sp>
    </p:spTree>
  </p:cSld>
  <p:clrMapOvr>
    <a:masterClrMapping/>
  </p:clrMapOvr>
  <p:transition/>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2209" name="Rectangle 1"/>
          <p:cNvSpPr>
            <a:spLocks noGrp="1" noChangeArrowheads="1"/>
          </p:cNvSpPr>
          <p:nvPr>
            <p:ph type="title"/>
          </p:nvPr>
        </p:nvSpPr>
        <p:spPr>
          <a:xfrm>
            <a:off x="558800" y="1155700"/>
            <a:ext cx="11480800" cy="2870200"/>
          </a:xfrm>
        </p:spPr>
        <p:txBody>
          <a:bodyPr/>
          <a:lstStyle/>
          <a:p>
            <a:pPr eaLnBrk="1" hangingPunct="1">
              <a:defRPr/>
            </a:pPr>
            <a:r>
              <a:rPr lang="en-US" smtClean="0">
                <a:solidFill>
                  <a:srgbClr val="573140"/>
                </a:solidFill>
                <a:latin typeface="Palatino Bold" charset="0"/>
                <a:cs typeface="Palatino Bold" charset="0"/>
                <a:sym typeface="Palatino Bold" charset="0"/>
              </a:rPr>
              <a:t>Self-Forgiveness</a:t>
            </a:r>
            <a:endParaRPr lang="en-US" smtClean="0">
              <a:solidFill>
                <a:srgbClr val="573140"/>
              </a:solidFill>
              <a:latin typeface="Palatino Bold" charset="0"/>
              <a:ea typeface="ヒラギノ明朝 ProN W6" charset="0"/>
              <a:cs typeface="ヒラギノ明朝 ProN W6" charset="0"/>
              <a:sym typeface="Palatino Bold" charset="0"/>
            </a:endParaRPr>
          </a:p>
        </p:txBody>
      </p:sp>
      <p:sp>
        <p:nvSpPr>
          <p:cNvPr id="222210" name="AutoShape 2"/>
          <p:cNvSpPr>
            <a:spLocks/>
          </p:cNvSpPr>
          <p:nvPr/>
        </p:nvSpPr>
        <p:spPr bwMode="auto">
          <a:xfrm>
            <a:off x="8229600" y="6781800"/>
            <a:ext cx="1270000" cy="2794000"/>
          </a:xfrm>
          <a:prstGeom prst="triangle">
            <a:avLst>
              <a:gd name="adj" fmla="val 50000"/>
            </a:avLst>
          </a:prstGeom>
          <a:blipFill dpi="0" rotWithShape="0">
            <a:blip r:embed="rId3"/>
            <a:srcRect/>
            <a:tile tx="0" ty="0" sx="100000" sy="100000" flip="none" algn="tl"/>
          </a:blipFill>
          <a:ln w="25400">
            <a:solidFill>
              <a:srgbClr val="35302F"/>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222211" name="AutoShape 3"/>
          <p:cNvSpPr>
            <a:spLocks/>
          </p:cNvSpPr>
          <p:nvPr/>
        </p:nvSpPr>
        <p:spPr bwMode="auto">
          <a:xfrm>
            <a:off x="9169400" y="5994400"/>
            <a:ext cx="1270000" cy="3594100"/>
          </a:xfrm>
          <a:prstGeom prst="triangle">
            <a:avLst>
              <a:gd name="adj" fmla="val 50000"/>
            </a:avLst>
          </a:prstGeom>
          <a:blipFill dpi="0" rotWithShape="0">
            <a:blip r:embed="rId4"/>
            <a:srcRect/>
            <a:tile tx="0" ty="0" sx="100000" sy="100000" flip="none" algn="tl"/>
          </a:blipFill>
          <a:ln w="25400">
            <a:solidFill>
              <a:srgbClr val="35302F"/>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222212" name="AutoShape 4"/>
          <p:cNvSpPr>
            <a:spLocks/>
          </p:cNvSpPr>
          <p:nvPr/>
        </p:nvSpPr>
        <p:spPr bwMode="auto">
          <a:xfrm>
            <a:off x="10020300" y="5410200"/>
            <a:ext cx="1270000" cy="4203700"/>
          </a:xfrm>
          <a:prstGeom prst="triangle">
            <a:avLst>
              <a:gd name="adj" fmla="val 50000"/>
            </a:avLst>
          </a:prstGeom>
          <a:blipFill dpi="0" rotWithShape="0">
            <a:blip r:embed="rId5"/>
            <a:srcRect/>
            <a:tile tx="0" ty="0" sx="100000" sy="100000" flip="none" algn="tl"/>
          </a:blipFill>
          <a:ln w="25400">
            <a:solidFill>
              <a:srgbClr val="35302F"/>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222213" name="AutoShape 5"/>
          <p:cNvSpPr>
            <a:spLocks/>
          </p:cNvSpPr>
          <p:nvPr/>
        </p:nvSpPr>
        <p:spPr bwMode="auto">
          <a:xfrm>
            <a:off x="139700" y="9220200"/>
            <a:ext cx="8216900" cy="330200"/>
          </a:xfrm>
          <a:prstGeom prst="roundRect">
            <a:avLst>
              <a:gd name="adj" fmla="val 50000"/>
            </a:avLst>
          </a:prstGeom>
          <a:blipFill dpi="0" rotWithShape="0">
            <a:blip r:embed="rId6"/>
            <a:srcRect/>
            <a:tile tx="0" ty="0" sx="100000" sy="100000" flip="none" algn="tl"/>
          </a:blipFill>
          <a:ln w="25400">
            <a:solidFill>
              <a:srgbClr val="35302F"/>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222214" name="Rectangle 6"/>
          <p:cNvSpPr>
            <a:spLocks/>
          </p:cNvSpPr>
          <p:nvPr/>
        </p:nvSpPr>
        <p:spPr bwMode="auto">
          <a:xfrm>
            <a:off x="1246188" y="4857750"/>
            <a:ext cx="5384800" cy="334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r>
              <a:rPr lang="en-US" altLang="en-US" sz="6400">
                <a:solidFill>
                  <a:srgbClr val="573140"/>
                </a:solidFill>
                <a:latin typeface="Palatino Bold" charset="0"/>
                <a:ea typeface="MS PGothic" pitchFamily="34" charset="-128"/>
                <a:sym typeface="Palatino Bold" charset="0"/>
              </a:rPr>
              <a:t>Accept </a:t>
            </a:r>
          </a:p>
          <a:p>
            <a:pPr eaLnBrk="1" hangingPunct="1"/>
            <a:r>
              <a:rPr lang="en-US" altLang="en-US" sz="6400">
                <a:solidFill>
                  <a:srgbClr val="573140"/>
                </a:solidFill>
                <a:latin typeface="Palatino Bold" charset="0"/>
                <a:ea typeface="MS PGothic" pitchFamily="34" charset="-128"/>
                <a:sym typeface="Palatino Bold" charset="0"/>
              </a:rPr>
              <a:t>Divine Forgiveness</a:t>
            </a:r>
          </a:p>
        </p:txBody>
      </p:sp>
    </p:spTree>
  </p:cSld>
  <p:clrMapOvr>
    <a:masterClrMapping/>
  </p:clrMapOvr>
  <p:transition/>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4257" name="Rectangle 1"/>
          <p:cNvSpPr>
            <a:spLocks noGrp="1" noChangeArrowheads="1"/>
          </p:cNvSpPr>
          <p:nvPr>
            <p:ph type="title"/>
          </p:nvPr>
        </p:nvSpPr>
        <p:spPr>
          <a:xfrm>
            <a:off x="800100" y="-76200"/>
            <a:ext cx="11391900" cy="7327900"/>
          </a:xfrm>
        </p:spPr>
        <p:txBody>
          <a:bodyPr/>
          <a:lstStyle/>
          <a:p>
            <a:pPr eaLnBrk="1" hangingPunct="1">
              <a:lnSpc>
                <a:spcPct val="140000"/>
              </a:lnSpc>
            </a:pPr>
            <a:r>
              <a:rPr lang="en-US" altLang="en-US" sz="7200" smtClean="0">
                <a:solidFill>
                  <a:srgbClr val="573140"/>
                </a:solidFill>
              </a:rPr>
              <a:t>          Acknowledge</a:t>
            </a:r>
            <a:r>
              <a:rPr lang="en-US" altLang="en-US" smtClean="0">
                <a:solidFill>
                  <a:srgbClr val="573140"/>
                </a:solidFill>
              </a:rPr>
              <a:t> </a:t>
            </a:r>
            <a:br>
              <a:rPr lang="en-US" altLang="en-US" smtClean="0">
                <a:solidFill>
                  <a:srgbClr val="573140"/>
                </a:solidFill>
              </a:rPr>
            </a:br>
            <a:r>
              <a:rPr lang="en-US" altLang="en-US" smtClean="0">
                <a:solidFill>
                  <a:srgbClr val="573140"/>
                </a:solidFill>
              </a:rPr>
              <a:t>             </a:t>
            </a:r>
            <a:r>
              <a:rPr lang="en-US" altLang="en-US" sz="14400" smtClean="0">
                <a:solidFill>
                  <a:srgbClr val="573140"/>
                </a:solidFill>
              </a:rPr>
              <a:t>Free Will</a:t>
            </a:r>
          </a:p>
        </p:txBody>
      </p:sp>
      <p:sp>
        <p:nvSpPr>
          <p:cNvPr id="224258" name="AutoShape 2"/>
          <p:cNvSpPr>
            <a:spLocks/>
          </p:cNvSpPr>
          <p:nvPr/>
        </p:nvSpPr>
        <p:spPr bwMode="auto">
          <a:xfrm>
            <a:off x="12700" y="7162800"/>
            <a:ext cx="3403600" cy="2476500"/>
          </a:xfrm>
          <a:prstGeom prst="roundRect">
            <a:avLst>
              <a:gd name="adj" fmla="val 7690"/>
            </a:avLst>
          </a:prstGeom>
          <a:blipFill dpi="0" rotWithShape="0">
            <a:blip r:embed="rId3"/>
            <a:srcRect/>
            <a:tile tx="0" ty="0" sx="100000" sy="100000" flip="none" algn="tl"/>
          </a:blipFill>
          <a:ln w="25400">
            <a:solidFill>
              <a:srgbClr val="35302F"/>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224259" name="AutoShape 3"/>
          <p:cNvSpPr>
            <a:spLocks/>
          </p:cNvSpPr>
          <p:nvPr/>
        </p:nvSpPr>
        <p:spPr bwMode="auto">
          <a:xfrm>
            <a:off x="609600" y="6375400"/>
            <a:ext cx="2794000" cy="622300"/>
          </a:xfrm>
          <a:prstGeom prst="roundRect">
            <a:avLst>
              <a:gd name="adj" fmla="val 50000"/>
            </a:avLst>
          </a:prstGeom>
          <a:blipFill dpi="0" rotWithShape="0">
            <a:blip r:embed="rId3"/>
            <a:srcRect/>
            <a:tile tx="0" ty="0" sx="100000" sy="100000" flip="none" algn="tl"/>
          </a:blipFill>
          <a:ln w="25400">
            <a:solidFill>
              <a:srgbClr val="35302F"/>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224260" name="AutoShape 4"/>
          <p:cNvSpPr>
            <a:spLocks/>
          </p:cNvSpPr>
          <p:nvPr/>
        </p:nvSpPr>
        <p:spPr bwMode="auto">
          <a:xfrm>
            <a:off x="609600" y="5486400"/>
            <a:ext cx="2794000" cy="622300"/>
          </a:xfrm>
          <a:prstGeom prst="roundRect">
            <a:avLst>
              <a:gd name="adj" fmla="val 50000"/>
            </a:avLst>
          </a:prstGeom>
          <a:blipFill dpi="0" rotWithShape="0">
            <a:blip r:embed="rId3"/>
            <a:srcRect/>
            <a:tile tx="0" ty="0" sx="100000" sy="100000" flip="none" algn="tl"/>
          </a:blipFill>
          <a:ln w="25400">
            <a:solidFill>
              <a:srgbClr val="35302F"/>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224261" name="AutoShape 5"/>
          <p:cNvSpPr>
            <a:spLocks/>
          </p:cNvSpPr>
          <p:nvPr/>
        </p:nvSpPr>
        <p:spPr bwMode="auto">
          <a:xfrm>
            <a:off x="609600" y="4559300"/>
            <a:ext cx="2794000" cy="622300"/>
          </a:xfrm>
          <a:prstGeom prst="roundRect">
            <a:avLst>
              <a:gd name="adj" fmla="val 50000"/>
            </a:avLst>
          </a:prstGeom>
          <a:blipFill dpi="0" rotWithShape="0">
            <a:blip r:embed="rId3"/>
            <a:srcRect/>
            <a:tile tx="0" ty="0" sx="100000" sy="100000" flip="none" algn="tl"/>
          </a:blipFill>
          <a:ln w="25400">
            <a:solidFill>
              <a:srgbClr val="35302F"/>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224262" name="AutoShape 6"/>
          <p:cNvSpPr>
            <a:spLocks/>
          </p:cNvSpPr>
          <p:nvPr/>
        </p:nvSpPr>
        <p:spPr bwMode="auto">
          <a:xfrm>
            <a:off x="609600" y="3670300"/>
            <a:ext cx="2794000" cy="622300"/>
          </a:xfrm>
          <a:prstGeom prst="roundRect">
            <a:avLst>
              <a:gd name="adj" fmla="val 50000"/>
            </a:avLst>
          </a:prstGeom>
          <a:blipFill dpi="0" rotWithShape="0">
            <a:blip r:embed="rId3"/>
            <a:srcRect/>
            <a:tile tx="0" ty="0" sx="100000" sy="100000" flip="none" algn="tl"/>
          </a:blipFill>
          <a:ln w="25400">
            <a:solidFill>
              <a:srgbClr val="35302F"/>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Tree>
  </p:cSld>
  <p:clrMapOvr>
    <a:masterClrMapping/>
  </p:clrMapOvr>
  <p:transition spd="med">
    <p:wipe/>
  </p:transition>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6305" name="Oval 1"/>
          <p:cNvSpPr>
            <a:spLocks/>
          </p:cNvSpPr>
          <p:nvPr/>
        </p:nvSpPr>
        <p:spPr bwMode="auto">
          <a:xfrm>
            <a:off x="-152400" y="4965700"/>
            <a:ext cx="4902200" cy="4902200"/>
          </a:xfrm>
          <a:prstGeom prst="ellipse">
            <a:avLst/>
          </a:prstGeom>
          <a:solidFill>
            <a:schemeClr val="accent1">
              <a:alpha val="29803"/>
            </a:schemeClr>
          </a:solidFill>
          <a:ln>
            <a:noFill/>
          </a:ln>
          <a:extLst>
            <a:ext uri="{91240B29-F687-4F45-9708-019B960494DF}">
              <a14:hiddenLine xmlns:a14="http://schemas.microsoft.com/office/drawing/2010/main" w="25400">
                <a:solidFill>
                  <a:srgbClr val="35302F">
                    <a:alpha val="29803"/>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226306" name="Rectangle 2"/>
          <p:cNvSpPr>
            <a:spLocks noGrp="1" noChangeArrowheads="1"/>
          </p:cNvSpPr>
          <p:nvPr>
            <p:ph type="title"/>
          </p:nvPr>
        </p:nvSpPr>
        <p:spPr>
          <a:xfrm>
            <a:off x="3048000" y="546100"/>
            <a:ext cx="9931400" cy="5448300"/>
          </a:xfrm>
        </p:spPr>
        <p:txBody>
          <a:bodyPr/>
          <a:lstStyle/>
          <a:p>
            <a:pPr eaLnBrk="1" hangingPunct="1">
              <a:defRPr/>
            </a:pPr>
            <a:r>
              <a:rPr lang="en-US" smtClean="0">
                <a:solidFill>
                  <a:srgbClr val="5B3341"/>
                </a:solidFill>
                <a:latin typeface="Palatino Bold" charset="0"/>
                <a:cs typeface="Palatino Bold" charset="0"/>
                <a:sym typeface="Palatino Bold" charset="0"/>
              </a:rPr>
              <a:t> </a:t>
            </a:r>
            <a:r>
              <a:rPr lang="en-US" smtClean="0">
                <a:solidFill>
                  <a:srgbClr val="5B3341"/>
                </a:solidFill>
                <a:latin typeface="Palatino Bold" charset="0"/>
                <a:ea typeface="ヒラギノ明朝 ProN W6" charset="0"/>
                <a:cs typeface="ヒラギノ明朝 ProN W6" charset="0"/>
                <a:sym typeface="Palatino Bold" charset="0"/>
              </a:rPr>
              <a:t/>
            </a:r>
            <a:br>
              <a:rPr lang="en-US" smtClean="0">
                <a:solidFill>
                  <a:srgbClr val="5B3341"/>
                </a:solidFill>
                <a:latin typeface="Palatino Bold" charset="0"/>
                <a:ea typeface="ヒラギノ明朝 ProN W6" charset="0"/>
                <a:cs typeface="ヒラギノ明朝 ProN W6" charset="0"/>
                <a:sym typeface="Palatino Bold" charset="0"/>
              </a:rPr>
            </a:br>
            <a:r>
              <a:rPr lang="en-US" smtClean="0">
                <a:solidFill>
                  <a:srgbClr val="5B3341"/>
                </a:solidFill>
                <a:latin typeface="Palatino Bold" charset="0"/>
                <a:cs typeface="Palatino Bold" charset="0"/>
                <a:sym typeface="Palatino Bold" charset="0"/>
              </a:rPr>
              <a:t>Retreat </a:t>
            </a:r>
            <a:r>
              <a:rPr lang="en-US" smtClean="0">
                <a:solidFill>
                  <a:srgbClr val="5B3341"/>
                </a:solidFill>
                <a:latin typeface="Palatino Bold" charset="0"/>
                <a:ea typeface="ヒラギノ明朝 ProN W6" charset="0"/>
                <a:cs typeface="ヒラギノ明朝 ProN W6" charset="0"/>
                <a:sym typeface="Palatino Bold" charset="0"/>
              </a:rPr>
              <a:t/>
            </a:r>
            <a:br>
              <a:rPr lang="en-US" smtClean="0">
                <a:solidFill>
                  <a:srgbClr val="5B3341"/>
                </a:solidFill>
                <a:latin typeface="Palatino Bold" charset="0"/>
                <a:ea typeface="ヒラギノ明朝 ProN W6" charset="0"/>
                <a:cs typeface="ヒラギノ明朝 ProN W6" charset="0"/>
                <a:sym typeface="Palatino Bold" charset="0"/>
              </a:rPr>
            </a:br>
            <a:r>
              <a:rPr lang="en-US" smtClean="0">
                <a:solidFill>
                  <a:srgbClr val="5B3341"/>
                </a:solidFill>
                <a:latin typeface="Palatino Bold" charset="0"/>
                <a:cs typeface="Palatino Bold" charset="0"/>
                <a:sym typeface="Palatino Bold" charset="0"/>
              </a:rPr>
              <a:t>into Solitude</a:t>
            </a:r>
            <a:endParaRPr lang="en-US" smtClean="0">
              <a:solidFill>
                <a:srgbClr val="5B3341"/>
              </a:solidFill>
              <a:latin typeface="Palatino Bold" charset="0"/>
              <a:ea typeface="ヒラギノ明朝 ProN W6" charset="0"/>
              <a:cs typeface="ヒラギノ明朝 ProN W6" charset="0"/>
              <a:sym typeface="Palatino Bold" charset="0"/>
            </a:endParaRPr>
          </a:p>
        </p:txBody>
      </p:sp>
      <p:sp>
        <p:nvSpPr>
          <p:cNvPr id="226307" name="Oval 3"/>
          <p:cNvSpPr>
            <a:spLocks/>
          </p:cNvSpPr>
          <p:nvPr/>
        </p:nvSpPr>
        <p:spPr bwMode="auto">
          <a:xfrm>
            <a:off x="571500" y="7899400"/>
            <a:ext cx="1244600" cy="1244600"/>
          </a:xfrm>
          <a:prstGeom prst="ellipse">
            <a:avLst/>
          </a:prstGeom>
          <a:solidFill>
            <a:schemeClr val="accent1">
              <a:alpha val="29803"/>
            </a:schemeClr>
          </a:solidFill>
          <a:ln>
            <a:noFill/>
          </a:ln>
          <a:extLst>
            <a:ext uri="{91240B29-F687-4F45-9708-019B960494DF}">
              <a14:hiddenLine xmlns:a14="http://schemas.microsoft.com/office/drawing/2010/main" w="25400">
                <a:solidFill>
                  <a:srgbClr val="35302F">
                    <a:alpha val="29803"/>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Tree>
  </p:cSld>
  <p:clrMapOvr>
    <a:masterClrMapping/>
  </p:clrMapOvr>
  <p:transition/>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353" name="Rectangle 1"/>
          <p:cNvSpPr>
            <a:spLocks noGrp="1" noChangeArrowheads="1"/>
          </p:cNvSpPr>
          <p:nvPr>
            <p:ph type="title"/>
          </p:nvPr>
        </p:nvSpPr>
        <p:spPr>
          <a:xfrm>
            <a:off x="1016000" y="952500"/>
            <a:ext cx="11480800" cy="3098800"/>
          </a:xfrm>
        </p:spPr>
        <p:txBody>
          <a:bodyPr/>
          <a:lstStyle/>
          <a:p>
            <a:pPr eaLnBrk="1" hangingPunct="1">
              <a:defRPr/>
            </a:pPr>
            <a:r>
              <a:rPr lang="en-US" sz="6400" smtClean="0">
                <a:solidFill>
                  <a:srgbClr val="573140"/>
                </a:solidFill>
                <a:latin typeface="Palatino Bold" charset="0"/>
                <a:cs typeface="Palatino Bold" charset="0"/>
                <a:sym typeface="Palatino Bold" charset="0"/>
              </a:rPr>
              <a:t>Uncovering False Self</a:t>
            </a:r>
            <a:r>
              <a:rPr lang="en-US" sz="6400" smtClean="0"/>
              <a:t> </a:t>
            </a:r>
            <a:br>
              <a:rPr lang="en-US" sz="6400" smtClean="0"/>
            </a:br>
            <a:r>
              <a:rPr lang="en-US" sz="6400" smtClean="0">
                <a:solidFill>
                  <a:srgbClr val="573140"/>
                </a:solidFill>
                <a:latin typeface="Palatino Bold" charset="0"/>
                <a:cs typeface="Palatino Bold" charset="0"/>
                <a:sym typeface="Palatino Bold" charset="0"/>
              </a:rPr>
              <a:t>Art of Spiritual Direction</a:t>
            </a:r>
            <a:endParaRPr lang="en-US" sz="6400" smtClean="0">
              <a:solidFill>
                <a:srgbClr val="573140"/>
              </a:solidFill>
              <a:latin typeface="Palatino Bold" charset="0"/>
              <a:ea typeface="ヒラギノ明朝 ProN W6" charset="0"/>
              <a:cs typeface="ヒラギノ明朝 ProN W6" charset="0"/>
              <a:sym typeface="Palatino Bold" charset="0"/>
            </a:endParaRPr>
          </a:p>
        </p:txBody>
      </p:sp>
      <p:sp>
        <p:nvSpPr>
          <p:cNvPr id="228354" name="Rectangle 2"/>
          <p:cNvSpPr>
            <a:spLocks/>
          </p:cNvSpPr>
          <p:nvPr/>
        </p:nvSpPr>
        <p:spPr bwMode="auto">
          <a:xfrm>
            <a:off x="2971800" y="6375400"/>
            <a:ext cx="7061200" cy="1270000"/>
          </a:xfrm>
          <a:prstGeom prst="rect">
            <a:avLst/>
          </a:prstGeom>
          <a:gradFill rotWithShape="0">
            <a:gsLst>
              <a:gs pos="0">
                <a:srgbClr val="59311F">
                  <a:alpha val="59998"/>
                </a:srgbClr>
              </a:gs>
              <a:gs pos="100000">
                <a:srgbClr val="464658"/>
              </a:gs>
            </a:gsLst>
            <a:lin ang="5400000" scaled="1"/>
          </a:gradFill>
          <a:ln w="25400">
            <a:solidFill>
              <a:srgbClr val="35302F"/>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228355" name="Rectangle 3"/>
          <p:cNvSpPr>
            <a:spLocks/>
          </p:cNvSpPr>
          <p:nvPr/>
        </p:nvSpPr>
        <p:spPr bwMode="auto">
          <a:xfrm>
            <a:off x="2032000" y="7658100"/>
            <a:ext cx="8928100" cy="1270000"/>
          </a:xfrm>
          <a:prstGeom prst="rect">
            <a:avLst/>
          </a:prstGeom>
          <a:gradFill rotWithShape="0">
            <a:gsLst>
              <a:gs pos="0">
                <a:srgbClr val="59311F">
                  <a:alpha val="59998"/>
                </a:srgbClr>
              </a:gs>
              <a:gs pos="100000">
                <a:srgbClr val="464658"/>
              </a:gs>
            </a:gsLst>
            <a:lin ang="5400000" scaled="1"/>
          </a:gradFill>
          <a:ln w="25400">
            <a:solidFill>
              <a:srgbClr val="35302F"/>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228356" name="Rectangle 4"/>
          <p:cNvSpPr>
            <a:spLocks/>
          </p:cNvSpPr>
          <p:nvPr/>
        </p:nvSpPr>
        <p:spPr bwMode="auto">
          <a:xfrm>
            <a:off x="4279900" y="5346700"/>
            <a:ext cx="4737100" cy="1016000"/>
          </a:xfrm>
          <a:prstGeom prst="rect">
            <a:avLst/>
          </a:prstGeom>
          <a:gradFill rotWithShape="0">
            <a:gsLst>
              <a:gs pos="0">
                <a:srgbClr val="59311F">
                  <a:alpha val="59998"/>
                </a:srgbClr>
              </a:gs>
              <a:gs pos="100000">
                <a:srgbClr val="464658"/>
              </a:gs>
            </a:gsLst>
            <a:lin ang="5400000" scaled="1"/>
          </a:gradFill>
          <a:ln w="25400">
            <a:solidFill>
              <a:srgbClr val="35302F"/>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228357" name="Rectangle 5"/>
          <p:cNvSpPr>
            <a:spLocks/>
          </p:cNvSpPr>
          <p:nvPr/>
        </p:nvSpPr>
        <p:spPr bwMode="auto">
          <a:xfrm>
            <a:off x="4864100" y="4432300"/>
            <a:ext cx="3581400" cy="889000"/>
          </a:xfrm>
          <a:prstGeom prst="rect">
            <a:avLst/>
          </a:prstGeom>
          <a:gradFill rotWithShape="0">
            <a:gsLst>
              <a:gs pos="0">
                <a:srgbClr val="59311F">
                  <a:alpha val="59998"/>
                </a:srgbClr>
              </a:gs>
              <a:gs pos="100000">
                <a:srgbClr val="464658"/>
              </a:gs>
            </a:gsLst>
            <a:lin ang="5400000" scaled="1"/>
          </a:gradFill>
          <a:ln w="25400">
            <a:solidFill>
              <a:srgbClr val="35302F"/>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Tree>
  </p:cSld>
  <p:clrMapOvr>
    <a:masterClrMapping/>
  </p:clrMapOvr>
  <p:transition spd="med">
    <p:wipe/>
  </p:transition>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401" name="Rectangle 1"/>
          <p:cNvSpPr>
            <a:spLocks noGrp="1" noChangeArrowheads="1"/>
          </p:cNvSpPr>
          <p:nvPr>
            <p:ph type="title"/>
          </p:nvPr>
        </p:nvSpPr>
        <p:spPr>
          <a:xfrm>
            <a:off x="1079500" y="2882900"/>
            <a:ext cx="11480800" cy="2540000"/>
          </a:xfrm>
        </p:spPr>
        <p:txBody>
          <a:bodyPr/>
          <a:lstStyle/>
          <a:p>
            <a:pPr eaLnBrk="1" hangingPunct="1"/>
            <a:r>
              <a:rPr lang="en-US" altLang="en-US" sz="14400" smtClean="0">
                <a:solidFill>
                  <a:srgbClr val="5B3341"/>
                </a:solidFill>
              </a:rPr>
              <a:t>IMPASSE</a:t>
            </a:r>
          </a:p>
        </p:txBody>
      </p:sp>
      <p:sp>
        <p:nvSpPr>
          <p:cNvPr id="230402" name="AutoShape 2"/>
          <p:cNvSpPr>
            <a:spLocks/>
          </p:cNvSpPr>
          <p:nvPr/>
        </p:nvSpPr>
        <p:spPr bwMode="auto">
          <a:xfrm>
            <a:off x="3797300" y="6464300"/>
            <a:ext cx="6032500" cy="1028700"/>
          </a:xfrm>
          <a:prstGeom prst="roundRect">
            <a:avLst>
              <a:gd name="adj" fmla="val 18519"/>
            </a:avLst>
          </a:prstGeom>
          <a:blipFill dpi="0" rotWithShape="0">
            <a:blip r:embed="rId3"/>
            <a:srcRect/>
            <a:tile tx="0" ty="0" sx="100000" sy="100000" flip="none" algn="tl"/>
          </a:blipFill>
          <a:ln w="25400">
            <a:solidFill>
              <a:srgbClr val="35302F"/>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230403" name="AutoShape 3"/>
          <p:cNvSpPr>
            <a:spLocks/>
          </p:cNvSpPr>
          <p:nvPr/>
        </p:nvSpPr>
        <p:spPr bwMode="auto">
          <a:xfrm>
            <a:off x="3797300" y="1320800"/>
            <a:ext cx="6032500" cy="1028700"/>
          </a:xfrm>
          <a:prstGeom prst="roundRect">
            <a:avLst>
              <a:gd name="adj" fmla="val 18519"/>
            </a:avLst>
          </a:prstGeom>
          <a:blipFill dpi="0" rotWithShape="0">
            <a:blip r:embed="rId3"/>
            <a:srcRect/>
            <a:tile tx="0" ty="0" sx="100000" sy="100000" flip="none" algn="tl"/>
          </a:blipFill>
          <a:ln w="25400">
            <a:solidFill>
              <a:srgbClr val="35302F"/>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Tree>
  </p:cSld>
  <p:clrMapOvr>
    <a:masterClrMapping/>
  </p:clrMapOvr>
  <p:transition/>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49" name="Rectangle 1"/>
          <p:cNvSpPr>
            <a:spLocks noGrp="1" noChangeArrowheads="1"/>
          </p:cNvSpPr>
          <p:nvPr>
            <p:ph type="title"/>
          </p:nvPr>
        </p:nvSpPr>
        <p:spPr>
          <a:xfrm>
            <a:off x="5524500" y="3124200"/>
            <a:ext cx="6286500" cy="5600700"/>
          </a:xfrm>
        </p:spPr>
        <p:txBody>
          <a:bodyPr/>
          <a:lstStyle/>
          <a:p>
            <a:pPr algn="r" eaLnBrk="1" hangingPunct="1">
              <a:defRPr/>
            </a:pPr>
            <a:r>
              <a:rPr lang="en-US" sz="10000" smtClean="0">
                <a:solidFill>
                  <a:srgbClr val="5B3341"/>
                </a:solidFill>
                <a:latin typeface="Palatino Bold" charset="0"/>
                <a:cs typeface="Palatino Bold" charset="0"/>
                <a:sym typeface="Palatino Bold" charset="0"/>
              </a:rPr>
              <a:t>The Hidden Influence</a:t>
            </a:r>
            <a:endParaRPr lang="en-US" sz="10000" smtClean="0">
              <a:solidFill>
                <a:srgbClr val="5B3341"/>
              </a:solidFill>
              <a:latin typeface="Palatino Bold" charset="0"/>
              <a:ea typeface="ヒラギノ明朝 ProN W6" charset="0"/>
              <a:cs typeface="ヒラギノ明朝 ProN W6" charset="0"/>
              <a:sym typeface="Palatino Bold" charset="0"/>
            </a:endParaRPr>
          </a:p>
        </p:txBody>
      </p:sp>
      <p:sp>
        <p:nvSpPr>
          <p:cNvPr id="232450" name="Oval 2"/>
          <p:cNvSpPr>
            <a:spLocks/>
          </p:cNvSpPr>
          <p:nvPr/>
        </p:nvSpPr>
        <p:spPr bwMode="auto">
          <a:xfrm>
            <a:off x="1333500" y="927100"/>
            <a:ext cx="5232400" cy="5232400"/>
          </a:xfrm>
          <a:prstGeom prst="ellipse">
            <a:avLst/>
          </a:prstGeom>
          <a:solidFill>
            <a:schemeClr val="accent1">
              <a:alpha val="59999"/>
            </a:schemeClr>
          </a:solidFill>
          <a:ln>
            <a:noFill/>
          </a:ln>
          <a:extLst>
            <a:ext uri="{91240B29-F687-4F45-9708-019B960494DF}">
              <a14:hiddenLine xmlns:a14="http://schemas.microsoft.com/office/drawing/2010/main" w="25400">
                <a:solidFill>
                  <a:srgbClr val="35302F">
                    <a:alpha val="59999"/>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232451" name="AutoShape 3"/>
          <p:cNvSpPr>
            <a:spLocks/>
          </p:cNvSpPr>
          <p:nvPr/>
        </p:nvSpPr>
        <p:spPr bwMode="auto">
          <a:xfrm>
            <a:off x="469900" y="660400"/>
            <a:ext cx="4724400" cy="4724400"/>
          </a:xfrm>
          <a:custGeom>
            <a:avLst/>
            <a:gdLst>
              <a:gd name="T0" fmla="*/ 11356 w 22712"/>
              <a:gd name="T1" fmla="*/ 0 h 21600"/>
              <a:gd name="T2" fmla="*/ 12220 w 22712"/>
              <a:gd name="T3" fmla="*/ 8271 h 21600"/>
              <a:gd name="T4" fmla="*/ 18031 w 22712"/>
              <a:gd name="T5" fmla="*/ 2063 h 21600"/>
              <a:gd name="T6" fmla="*/ 13618 w 22712"/>
              <a:gd name="T7" fmla="*/ 9237 h 21600"/>
              <a:gd name="T8" fmla="*/ 22156 w 22712"/>
              <a:gd name="T9" fmla="*/ 7463 h 21600"/>
              <a:gd name="T10" fmla="*/ 14152 w 22712"/>
              <a:gd name="T11" fmla="*/ 10800 h 21600"/>
              <a:gd name="T12" fmla="*/ 22156 w 22712"/>
              <a:gd name="T13" fmla="*/ 14137 h 21600"/>
              <a:gd name="T14" fmla="*/ 13618 w 22712"/>
              <a:gd name="T15" fmla="*/ 12363 h 21600"/>
              <a:gd name="T16" fmla="*/ 18031 w 22712"/>
              <a:gd name="T17" fmla="*/ 19537 h 21600"/>
              <a:gd name="T18" fmla="*/ 12220 w 22712"/>
              <a:gd name="T19" fmla="*/ 13329 h 21600"/>
              <a:gd name="T20" fmla="*/ 11356 w 22712"/>
              <a:gd name="T21" fmla="*/ 21600 h 21600"/>
              <a:gd name="T22" fmla="*/ 10492 w 22712"/>
              <a:gd name="T23" fmla="*/ 13329 h 21600"/>
              <a:gd name="T24" fmla="*/ 4681 w 22712"/>
              <a:gd name="T25" fmla="*/ 19537 h 21600"/>
              <a:gd name="T26" fmla="*/ 9094 w 22712"/>
              <a:gd name="T27" fmla="*/ 12363 h 21600"/>
              <a:gd name="T28" fmla="*/ 556 w 22712"/>
              <a:gd name="T29" fmla="*/ 14137 h 21600"/>
              <a:gd name="T30" fmla="*/ 8560 w 22712"/>
              <a:gd name="T31" fmla="*/ 10800 h 21600"/>
              <a:gd name="T32" fmla="*/ 556 w 22712"/>
              <a:gd name="T33" fmla="*/ 7463 h 21600"/>
              <a:gd name="T34" fmla="*/ 9094 w 22712"/>
              <a:gd name="T35" fmla="*/ 9237 h 21600"/>
              <a:gd name="T36" fmla="*/ 4681 w 22712"/>
              <a:gd name="T37" fmla="*/ 2063 h 21600"/>
              <a:gd name="T38" fmla="*/ 10492 w 22712"/>
              <a:gd name="T39" fmla="*/ 8271 h 21600"/>
              <a:gd name="T40" fmla="*/ 11356 w 22712"/>
              <a:gd name="T41" fmla="*/ 0 h 21600"/>
              <a:gd name="T42" fmla="*/ 11356 w 22712"/>
              <a:gd name="T43" fmla="*/ 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2712" h="21600">
                <a:moveTo>
                  <a:pt x="11356" y="0"/>
                </a:moveTo>
                <a:lnTo>
                  <a:pt x="12220" y="8271"/>
                </a:lnTo>
                <a:lnTo>
                  <a:pt x="18031" y="2063"/>
                </a:lnTo>
                <a:lnTo>
                  <a:pt x="13618" y="9237"/>
                </a:lnTo>
                <a:lnTo>
                  <a:pt x="22156" y="7463"/>
                </a:lnTo>
                <a:lnTo>
                  <a:pt x="14152" y="10800"/>
                </a:lnTo>
                <a:lnTo>
                  <a:pt x="22156" y="14137"/>
                </a:lnTo>
                <a:lnTo>
                  <a:pt x="13618" y="12363"/>
                </a:lnTo>
                <a:lnTo>
                  <a:pt x="18031" y="19537"/>
                </a:lnTo>
                <a:lnTo>
                  <a:pt x="12220" y="13329"/>
                </a:lnTo>
                <a:lnTo>
                  <a:pt x="11356" y="21600"/>
                </a:lnTo>
                <a:lnTo>
                  <a:pt x="10492" y="13329"/>
                </a:lnTo>
                <a:lnTo>
                  <a:pt x="4681" y="19537"/>
                </a:lnTo>
                <a:lnTo>
                  <a:pt x="9094" y="12363"/>
                </a:lnTo>
                <a:lnTo>
                  <a:pt x="556" y="14137"/>
                </a:lnTo>
                <a:lnTo>
                  <a:pt x="8560" y="10800"/>
                </a:lnTo>
                <a:lnTo>
                  <a:pt x="556" y="7463"/>
                </a:lnTo>
                <a:lnTo>
                  <a:pt x="9094" y="9237"/>
                </a:lnTo>
                <a:lnTo>
                  <a:pt x="4681" y="2063"/>
                </a:lnTo>
                <a:lnTo>
                  <a:pt x="10492" y="8271"/>
                </a:lnTo>
                <a:lnTo>
                  <a:pt x="11356" y="0"/>
                </a:lnTo>
                <a:close/>
                <a:moveTo>
                  <a:pt x="11356" y="0"/>
                </a:moveTo>
              </a:path>
            </a:pathLst>
          </a:custGeom>
          <a:solidFill>
            <a:schemeClr val="accent1">
              <a:alpha val="20000"/>
            </a:schemeClr>
          </a:solidFill>
          <a:ln>
            <a:noFill/>
          </a:ln>
          <a:extLst>
            <a:ext uri="{91240B29-F687-4F45-9708-019B960494DF}">
              <a14:hiddenLine xmlns:a14="http://schemas.microsoft.com/office/drawing/2010/main" w="25400" cap="flat">
                <a:solidFill>
                  <a:srgbClr val="35302F">
                    <a:alpha val="20000"/>
                  </a:srgbClr>
                </a:solidFill>
                <a:miter lim="800000"/>
                <a:headEnd type="none" w="med" len="med"/>
                <a:tailEnd type="none" w="med" len="med"/>
              </a14:hiddenLine>
            </a:ext>
          </a:extLst>
        </p:spPr>
        <p:txBody>
          <a:bodyPr lIns="0" tIns="0" rIns="0" bIns="0"/>
          <a:lstStyle/>
          <a:p>
            <a:endParaRPr lang="en-US"/>
          </a:p>
        </p:txBody>
      </p:sp>
    </p:spTree>
  </p:cSld>
  <p:clrMapOvr>
    <a:masterClrMapping/>
  </p:clrMapOvr>
  <p:transition/>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497" name="AutoShape 1"/>
          <p:cNvSpPr>
            <a:spLocks/>
          </p:cNvSpPr>
          <p:nvPr/>
        </p:nvSpPr>
        <p:spPr bwMode="auto">
          <a:xfrm rot="-5383851">
            <a:off x="2206625" y="5187950"/>
            <a:ext cx="7772400" cy="3048000"/>
          </a:xfrm>
          <a:prstGeom prst="rightArrow">
            <a:avLst>
              <a:gd name="adj1" fmla="val 54898"/>
              <a:gd name="adj2" fmla="val 50894"/>
            </a:avLst>
          </a:prstGeom>
          <a:solidFill>
            <a:schemeClr val="accent1">
              <a:alpha val="29803"/>
            </a:schemeClr>
          </a:solidFill>
          <a:ln>
            <a:noFill/>
          </a:ln>
          <a:extLst>
            <a:ext uri="{91240B29-F687-4F45-9708-019B960494DF}">
              <a14:hiddenLine xmlns:a14="http://schemas.microsoft.com/office/drawing/2010/main" w="25400">
                <a:solidFill>
                  <a:srgbClr val="35302F">
                    <a:alpha val="29803"/>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234498" name="AutoShape 2"/>
          <p:cNvSpPr>
            <a:spLocks/>
          </p:cNvSpPr>
          <p:nvPr/>
        </p:nvSpPr>
        <p:spPr bwMode="auto">
          <a:xfrm rot="10800000">
            <a:off x="-4087813" y="9626600"/>
            <a:ext cx="8380413" cy="2171700"/>
          </a:xfrm>
          <a:prstGeom prst="rightArrow">
            <a:avLst>
              <a:gd name="adj1" fmla="val 51111"/>
              <a:gd name="adj2" fmla="val 59331"/>
            </a:avLst>
          </a:prstGeom>
          <a:solidFill>
            <a:schemeClr val="accent1">
              <a:alpha val="29803"/>
            </a:schemeClr>
          </a:solidFill>
          <a:ln>
            <a:noFill/>
          </a:ln>
          <a:extLst>
            <a:ext uri="{91240B29-F687-4F45-9708-019B960494DF}">
              <a14:hiddenLine xmlns:a14="http://schemas.microsoft.com/office/drawing/2010/main" w="25400">
                <a:solidFill>
                  <a:srgbClr val="35302F">
                    <a:alpha val="29803"/>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234499" name="AutoShape 3"/>
          <p:cNvSpPr>
            <a:spLocks/>
          </p:cNvSpPr>
          <p:nvPr/>
        </p:nvSpPr>
        <p:spPr bwMode="auto">
          <a:xfrm rot="5393692">
            <a:off x="5337174" y="1004888"/>
            <a:ext cx="4902201" cy="1676400"/>
          </a:xfrm>
          <a:prstGeom prst="rightArrow">
            <a:avLst>
              <a:gd name="adj1" fmla="val 51111"/>
              <a:gd name="adj2" fmla="val 76856"/>
            </a:avLst>
          </a:prstGeom>
          <a:solidFill>
            <a:schemeClr val="accent1">
              <a:alpha val="29803"/>
            </a:schemeClr>
          </a:solidFill>
          <a:ln>
            <a:noFill/>
          </a:ln>
          <a:extLst>
            <a:ext uri="{91240B29-F687-4F45-9708-019B960494DF}">
              <a14:hiddenLine xmlns:a14="http://schemas.microsoft.com/office/drawing/2010/main" w="25400">
                <a:solidFill>
                  <a:srgbClr val="35302F">
                    <a:alpha val="29803"/>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234500" name="AutoShape 4"/>
          <p:cNvSpPr>
            <a:spLocks/>
          </p:cNvSpPr>
          <p:nvPr/>
        </p:nvSpPr>
        <p:spPr bwMode="auto">
          <a:xfrm rot="5428834">
            <a:off x="2554288" y="1503363"/>
            <a:ext cx="4025900" cy="1371600"/>
          </a:xfrm>
          <a:prstGeom prst="rightArrow">
            <a:avLst>
              <a:gd name="adj1" fmla="val 51111"/>
              <a:gd name="adj2" fmla="val 93940"/>
            </a:avLst>
          </a:prstGeom>
          <a:solidFill>
            <a:schemeClr val="accent1">
              <a:alpha val="29803"/>
            </a:schemeClr>
          </a:solidFill>
          <a:ln>
            <a:noFill/>
          </a:ln>
          <a:extLst>
            <a:ext uri="{91240B29-F687-4F45-9708-019B960494DF}">
              <a14:hiddenLine xmlns:a14="http://schemas.microsoft.com/office/drawing/2010/main" w="25400">
                <a:solidFill>
                  <a:srgbClr val="35302F">
                    <a:alpha val="29803"/>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234501" name="Rectangle 5"/>
          <p:cNvSpPr>
            <a:spLocks/>
          </p:cNvSpPr>
          <p:nvPr/>
        </p:nvSpPr>
        <p:spPr bwMode="auto">
          <a:xfrm>
            <a:off x="838200" y="5588000"/>
            <a:ext cx="105410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r>
              <a:rPr lang="en-US" altLang="en-US" sz="6400">
                <a:solidFill>
                  <a:srgbClr val="582A18"/>
                </a:solidFill>
                <a:latin typeface="Baskerville Bold Italic" charset="0"/>
                <a:ea typeface="MS PGothic" pitchFamily="34" charset="-128"/>
                <a:sym typeface="Baskerville Bold Italic" charset="0"/>
              </a:rPr>
              <a:t>Opposition to Will of God</a:t>
            </a:r>
          </a:p>
        </p:txBody>
      </p:sp>
      <p:sp>
        <p:nvSpPr>
          <p:cNvPr id="234502" name="Rectangle 6"/>
          <p:cNvSpPr>
            <a:spLocks/>
          </p:cNvSpPr>
          <p:nvPr/>
        </p:nvSpPr>
        <p:spPr bwMode="auto">
          <a:xfrm>
            <a:off x="838200" y="7315200"/>
            <a:ext cx="105410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0" bIns="0" anchor="ct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r>
              <a:rPr lang="en-US" altLang="en-US" sz="6400">
                <a:solidFill>
                  <a:srgbClr val="582A18"/>
                </a:solidFill>
                <a:latin typeface="Baskerville Bold Italic" charset="0"/>
                <a:ea typeface="MS PGothic" pitchFamily="34" charset="-128"/>
                <a:sym typeface="Baskerville Bold Italic" charset="0"/>
              </a:rPr>
              <a:t>Problem of Evil</a:t>
            </a:r>
          </a:p>
        </p:txBody>
      </p:sp>
    </p:spTree>
  </p:cSld>
  <p:clrMapOvr>
    <a:masterClrMapping/>
  </p:clrMapOvr>
  <p:transition spd="med">
    <p:wipe/>
  </p:transition>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545" name="Rectangle 1"/>
          <p:cNvSpPr>
            <a:spLocks noGrp="1" noChangeArrowheads="1"/>
          </p:cNvSpPr>
          <p:nvPr>
            <p:ph type="title"/>
          </p:nvPr>
        </p:nvSpPr>
        <p:spPr>
          <a:xfrm>
            <a:off x="1231900" y="7302500"/>
            <a:ext cx="11480800" cy="1562100"/>
          </a:xfrm>
        </p:spPr>
        <p:txBody>
          <a:bodyPr/>
          <a:lstStyle/>
          <a:p>
            <a:pPr eaLnBrk="1" hangingPunct="1"/>
            <a:r>
              <a:rPr lang="en-US" altLang="en-US" sz="7200" smtClean="0">
                <a:solidFill>
                  <a:srgbClr val="573140"/>
                </a:solidFill>
              </a:rPr>
              <a:t>Destructive Third Party</a:t>
            </a:r>
          </a:p>
        </p:txBody>
      </p:sp>
      <p:pic>
        <p:nvPicPr>
          <p:cNvPr id="2365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28900" y="1408113"/>
            <a:ext cx="7747000" cy="5438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Tree>
  </p:cSld>
  <p:clrMapOvr>
    <a:masterClrMapping/>
  </p:clrMapOvr>
  <p:transition spd="med">
    <p:wipe/>
  </p:transition>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593" name="AutoShape 1"/>
          <p:cNvSpPr>
            <a:spLocks/>
          </p:cNvSpPr>
          <p:nvPr/>
        </p:nvSpPr>
        <p:spPr bwMode="auto">
          <a:xfrm>
            <a:off x="-1358900" y="-520700"/>
            <a:ext cx="13538200" cy="9702800"/>
          </a:xfrm>
          <a:prstGeom prst="roundRect">
            <a:avLst>
              <a:gd name="adj" fmla="val 1963"/>
            </a:avLst>
          </a:prstGeom>
          <a:solidFill>
            <a:schemeClr val="accent1">
              <a:alpha val="45097"/>
            </a:schemeClr>
          </a:solidFill>
          <a:ln>
            <a:noFill/>
          </a:ln>
          <a:extLst>
            <a:ext uri="{91240B29-F687-4F45-9708-019B960494DF}">
              <a14:hiddenLine xmlns:a14="http://schemas.microsoft.com/office/drawing/2010/main" w="25400">
                <a:solidFill>
                  <a:srgbClr val="35302F">
                    <a:alpha val="45097"/>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238594" name="AutoShape 2"/>
          <p:cNvSpPr>
            <a:spLocks/>
          </p:cNvSpPr>
          <p:nvPr/>
        </p:nvSpPr>
        <p:spPr bwMode="auto">
          <a:xfrm>
            <a:off x="-292100" y="-1092200"/>
            <a:ext cx="13538200" cy="9702800"/>
          </a:xfrm>
          <a:prstGeom prst="rtTriangle">
            <a:avLst/>
          </a:prstGeom>
          <a:solidFill>
            <a:schemeClr val="accent1">
              <a:alpha val="54117"/>
            </a:schemeClr>
          </a:solidFill>
          <a:ln>
            <a:noFill/>
          </a:ln>
          <a:extLst>
            <a:ext uri="{91240B29-F687-4F45-9708-019B960494DF}">
              <a14:hiddenLine xmlns:a14="http://schemas.microsoft.com/office/drawing/2010/main" w="25400">
                <a:solidFill>
                  <a:srgbClr val="35302F">
                    <a:alpha val="54117"/>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238595" name="Rectangle 3"/>
          <p:cNvSpPr>
            <a:spLocks noGrp="1" noChangeArrowheads="1"/>
          </p:cNvSpPr>
          <p:nvPr>
            <p:ph type="title"/>
          </p:nvPr>
        </p:nvSpPr>
        <p:spPr>
          <a:xfrm>
            <a:off x="762000" y="3162300"/>
            <a:ext cx="11480800" cy="3429000"/>
          </a:xfrm>
        </p:spPr>
        <p:txBody>
          <a:bodyPr/>
          <a:lstStyle/>
          <a:p>
            <a:pPr eaLnBrk="1" hangingPunct="1"/>
            <a:r>
              <a:rPr lang="en-US" altLang="en-US" smtClean="0">
                <a:solidFill>
                  <a:srgbClr val="571320"/>
                </a:solidFill>
              </a:rPr>
              <a:t>When Evil Overwhelms</a:t>
            </a:r>
          </a:p>
        </p:txBody>
      </p:sp>
    </p:spTree>
  </p:cSld>
  <p:clrMapOvr>
    <a:masterClrMapping/>
  </p:clrMapOvr>
  <p:transition spd="med">
    <p:wipe/>
  </p:transition>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1" name="Oval 1"/>
          <p:cNvSpPr>
            <a:spLocks/>
          </p:cNvSpPr>
          <p:nvPr/>
        </p:nvSpPr>
        <p:spPr bwMode="auto">
          <a:xfrm>
            <a:off x="1270000" y="304800"/>
            <a:ext cx="4127500" cy="4127500"/>
          </a:xfrm>
          <a:prstGeom prst="ellipse">
            <a:avLst/>
          </a:prstGeom>
          <a:solidFill>
            <a:schemeClr val="accent1">
              <a:alpha val="39999"/>
            </a:schemeClr>
          </a:solidFill>
          <a:ln>
            <a:noFill/>
          </a:ln>
          <a:extLst>
            <a:ext uri="{91240B29-F687-4F45-9708-019B960494DF}">
              <a14:hiddenLine xmlns:a14="http://schemas.microsoft.com/office/drawing/2010/main" w="25400">
                <a:solidFill>
                  <a:srgbClr val="35302F">
                    <a:alpha val="39999"/>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240642" name="AutoShape 2"/>
          <p:cNvSpPr>
            <a:spLocks/>
          </p:cNvSpPr>
          <p:nvPr/>
        </p:nvSpPr>
        <p:spPr bwMode="auto">
          <a:xfrm>
            <a:off x="-1143000" y="-1409700"/>
            <a:ext cx="6769100" cy="6769100"/>
          </a:xfrm>
          <a:custGeom>
            <a:avLst/>
            <a:gdLst>
              <a:gd name="T0" fmla="*/ 11356 w 22712"/>
              <a:gd name="T1" fmla="*/ 0 h 21600"/>
              <a:gd name="T2" fmla="*/ 12220 w 22712"/>
              <a:gd name="T3" fmla="*/ 8271 h 21600"/>
              <a:gd name="T4" fmla="*/ 18031 w 22712"/>
              <a:gd name="T5" fmla="*/ 2063 h 21600"/>
              <a:gd name="T6" fmla="*/ 13618 w 22712"/>
              <a:gd name="T7" fmla="*/ 9237 h 21600"/>
              <a:gd name="T8" fmla="*/ 22156 w 22712"/>
              <a:gd name="T9" fmla="*/ 7463 h 21600"/>
              <a:gd name="T10" fmla="*/ 14152 w 22712"/>
              <a:gd name="T11" fmla="*/ 10800 h 21600"/>
              <a:gd name="T12" fmla="*/ 22156 w 22712"/>
              <a:gd name="T13" fmla="*/ 14137 h 21600"/>
              <a:gd name="T14" fmla="*/ 13618 w 22712"/>
              <a:gd name="T15" fmla="*/ 12363 h 21600"/>
              <a:gd name="T16" fmla="*/ 18031 w 22712"/>
              <a:gd name="T17" fmla="*/ 19537 h 21600"/>
              <a:gd name="T18" fmla="*/ 12220 w 22712"/>
              <a:gd name="T19" fmla="*/ 13329 h 21600"/>
              <a:gd name="T20" fmla="*/ 11356 w 22712"/>
              <a:gd name="T21" fmla="*/ 21600 h 21600"/>
              <a:gd name="T22" fmla="*/ 10492 w 22712"/>
              <a:gd name="T23" fmla="*/ 13329 h 21600"/>
              <a:gd name="T24" fmla="*/ 4681 w 22712"/>
              <a:gd name="T25" fmla="*/ 19537 h 21600"/>
              <a:gd name="T26" fmla="*/ 9094 w 22712"/>
              <a:gd name="T27" fmla="*/ 12363 h 21600"/>
              <a:gd name="T28" fmla="*/ 556 w 22712"/>
              <a:gd name="T29" fmla="*/ 14137 h 21600"/>
              <a:gd name="T30" fmla="*/ 8560 w 22712"/>
              <a:gd name="T31" fmla="*/ 10800 h 21600"/>
              <a:gd name="T32" fmla="*/ 556 w 22712"/>
              <a:gd name="T33" fmla="*/ 7463 h 21600"/>
              <a:gd name="T34" fmla="*/ 9094 w 22712"/>
              <a:gd name="T35" fmla="*/ 9237 h 21600"/>
              <a:gd name="T36" fmla="*/ 4681 w 22712"/>
              <a:gd name="T37" fmla="*/ 2063 h 21600"/>
              <a:gd name="T38" fmla="*/ 10492 w 22712"/>
              <a:gd name="T39" fmla="*/ 8271 h 21600"/>
              <a:gd name="T40" fmla="*/ 11356 w 22712"/>
              <a:gd name="T41" fmla="*/ 0 h 21600"/>
              <a:gd name="T42" fmla="*/ 11356 w 22712"/>
              <a:gd name="T43" fmla="*/ 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2712" h="21600">
                <a:moveTo>
                  <a:pt x="11356" y="0"/>
                </a:moveTo>
                <a:lnTo>
                  <a:pt x="12220" y="8271"/>
                </a:lnTo>
                <a:lnTo>
                  <a:pt x="18031" y="2063"/>
                </a:lnTo>
                <a:lnTo>
                  <a:pt x="13618" y="9237"/>
                </a:lnTo>
                <a:lnTo>
                  <a:pt x="22156" y="7463"/>
                </a:lnTo>
                <a:lnTo>
                  <a:pt x="14152" y="10800"/>
                </a:lnTo>
                <a:lnTo>
                  <a:pt x="22156" y="14137"/>
                </a:lnTo>
                <a:lnTo>
                  <a:pt x="13618" y="12363"/>
                </a:lnTo>
                <a:lnTo>
                  <a:pt x="18031" y="19537"/>
                </a:lnTo>
                <a:lnTo>
                  <a:pt x="12220" y="13329"/>
                </a:lnTo>
                <a:lnTo>
                  <a:pt x="11356" y="21600"/>
                </a:lnTo>
                <a:lnTo>
                  <a:pt x="10492" y="13329"/>
                </a:lnTo>
                <a:lnTo>
                  <a:pt x="4681" y="19537"/>
                </a:lnTo>
                <a:lnTo>
                  <a:pt x="9094" y="12363"/>
                </a:lnTo>
                <a:lnTo>
                  <a:pt x="556" y="14137"/>
                </a:lnTo>
                <a:lnTo>
                  <a:pt x="8560" y="10800"/>
                </a:lnTo>
                <a:lnTo>
                  <a:pt x="556" y="7463"/>
                </a:lnTo>
                <a:lnTo>
                  <a:pt x="9094" y="9237"/>
                </a:lnTo>
                <a:lnTo>
                  <a:pt x="4681" y="2063"/>
                </a:lnTo>
                <a:lnTo>
                  <a:pt x="10492" y="8271"/>
                </a:lnTo>
                <a:lnTo>
                  <a:pt x="11356" y="0"/>
                </a:lnTo>
                <a:close/>
                <a:moveTo>
                  <a:pt x="11356" y="0"/>
                </a:moveTo>
              </a:path>
            </a:pathLst>
          </a:custGeom>
          <a:solidFill>
            <a:schemeClr val="accent1">
              <a:alpha val="20000"/>
            </a:schemeClr>
          </a:solidFill>
          <a:ln>
            <a:noFill/>
          </a:ln>
          <a:extLst>
            <a:ext uri="{91240B29-F687-4F45-9708-019B960494DF}">
              <a14:hiddenLine xmlns:a14="http://schemas.microsoft.com/office/drawing/2010/main" w="25400" cap="flat">
                <a:solidFill>
                  <a:srgbClr val="35302F">
                    <a:alpha val="20000"/>
                  </a:srgbClr>
                </a:solidFill>
                <a:miter lim="800000"/>
                <a:headEnd type="none" w="med" len="med"/>
                <a:tailEnd type="none" w="med" len="med"/>
              </a14:hiddenLine>
            </a:ext>
          </a:extLst>
        </p:spPr>
        <p:txBody>
          <a:bodyPr lIns="0" tIns="0" rIns="0" bIns="0"/>
          <a:lstStyle/>
          <a:p>
            <a:endParaRPr lang="en-US"/>
          </a:p>
        </p:txBody>
      </p:sp>
      <p:sp>
        <p:nvSpPr>
          <p:cNvPr id="240643" name="Rectangle 3"/>
          <p:cNvSpPr>
            <a:spLocks noGrp="1" noChangeArrowheads="1"/>
          </p:cNvSpPr>
          <p:nvPr>
            <p:ph type="title"/>
          </p:nvPr>
        </p:nvSpPr>
        <p:spPr>
          <a:xfrm>
            <a:off x="762000" y="4965700"/>
            <a:ext cx="11480800" cy="2870200"/>
          </a:xfrm>
        </p:spPr>
        <p:txBody>
          <a:bodyPr/>
          <a:lstStyle/>
          <a:p>
            <a:pPr eaLnBrk="1" hangingPunct="1"/>
            <a:r>
              <a:rPr lang="en-US" altLang="en-US" smtClean="0">
                <a:solidFill>
                  <a:srgbClr val="573140"/>
                </a:solidFill>
              </a:rPr>
              <a:t>Managing Deception</a:t>
            </a:r>
          </a:p>
        </p:txBody>
      </p:sp>
      <p:sp>
        <p:nvSpPr>
          <p:cNvPr id="240644" name="Oval 4"/>
          <p:cNvSpPr>
            <a:spLocks/>
          </p:cNvSpPr>
          <p:nvPr/>
        </p:nvSpPr>
        <p:spPr bwMode="auto">
          <a:xfrm>
            <a:off x="342900" y="1663700"/>
            <a:ext cx="3517900" cy="3517900"/>
          </a:xfrm>
          <a:prstGeom prst="ellipse">
            <a:avLst/>
          </a:prstGeom>
          <a:solidFill>
            <a:schemeClr val="accent1">
              <a:alpha val="39999"/>
            </a:schemeClr>
          </a:solidFill>
          <a:ln>
            <a:noFill/>
          </a:ln>
          <a:extLst>
            <a:ext uri="{91240B29-F687-4F45-9708-019B960494DF}">
              <a14:hiddenLine xmlns:a14="http://schemas.microsoft.com/office/drawing/2010/main" w="25400">
                <a:solidFill>
                  <a:srgbClr val="35302F">
                    <a:alpha val="39999"/>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240645" name="Oval 5"/>
          <p:cNvSpPr>
            <a:spLocks/>
          </p:cNvSpPr>
          <p:nvPr/>
        </p:nvSpPr>
        <p:spPr bwMode="auto">
          <a:xfrm>
            <a:off x="3276600" y="1955800"/>
            <a:ext cx="2743200" cy="2743200"/>
          </a:xfrm>
          <a:prstGeom prst="ellipse">
            <a:avLst/>
          </a:prstGeom>
          <a:solidFill>
            <a:schemeClr val="accent1">
              <a:alpha val="39999"/>
            </a:schemeClr>
          </a:solidFill>
          <a:ln>
            <a:noFill/>
          </a:ln>
          <a:extLst>
            <a:ext uri="{91240B29-F687-4F45-9708-019B960494DF}">
              <a14:hiddenLine xmlns:a14="http://schemas.microsoft.com/office/drawing/2010/main" w="25400">
                <a:solidFill>
                  <a:srgbClr val="35302F">
                    <a:alpha val="39999"/>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Tree>
  </p:cSld>
  <p:clrMapOvr>
    <a:masterClrMapping/>
  </p:clrMapOvr>
  <p:transition spd="med">
    <p:wipe/>
  </p:transition>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2689"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56100" y="2171700"/>
            <a:ext cx="4279900" cy="539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Tree>
  </p:cSld>
  <p:clrMapOvr>
    <a:masterClrMapping/>
  </p:clrMapOvr>
  <p:transition spd="med">
    <p:wipe/>
  </p:transition>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4737" name="Rectangle 1"/>
          <p:cNvSpPr>
            <a:spLocks noGrp="1" noChangeArrowheads="1"/>
          </p:cNvSpPr>
          <p:nvPr>
            <p:ph type="title"/>
          </p:nvPr>
        </p:nvSpPr>
        <p:spPr>
          <a:xfrm>
            <a:off x="1866900" y="4965700"/>
            <a:ext cx="11480800" cy="2540000"/>
          </a:xfrm>
        </p:spPr>
        <p:txBody>
          <a:bodyPr/>
          <a:lstStyle/>
          <a:p>
            <a:pPr eaLnBrk="1" hangingPunct="1">
              <a:defRPr/>
            </a:pPr>
            <a:r>
              <a:rPr lang="en-US" smtClean="0">
                <a:solidFill>
                  <a:srgbClr val="573140"/>
                </a:solidFill>
                <a:latin typeface="Palatino Bold" charset="0"/>
                <a:cs typeface="Palatino Bold" charset="0"/>
                <a:sym typeface="Palatino Bold" charset="0"/>
              </a:rPr>
              <a:t>Discernment</a:t>
            </a:r>
            <a:endParaRPr lang="en-US" smtClean="0">
              <a:solidFill>
                <a:srgbClr val="573140"/>
              </a:solidFill>
              <a:latin typeface="Palatino Bold" charset="0"/>
              <a:ea typeface="ヒラギノ明朝 ProN W6" charset="0"/>
              <a:cs typeface="ヒラギノ明朝 ProN W6" charset="0"/>
              <a:sym typeface="Palatino Bold" charset="0"/>
            </a:endParaRPr>
          </a:p>
        </p:txBody>
      </p:sp>
      <p:sp>
        <p:nvSpPr>
          <p:cNvPr id="244738" name="AutoShape 2"/>
          <p:cNvSpPr>
            <a:spLocks/>
          </p:cNvSpPr>
          <p:nvPr/>
        </p:nvSpPr>
        <p:spPr bwMode="auto">
          <a:xfrm>
            <a:off x="444500" y="1320800"/>
            <a:ext cx="11480800" cy="4978400"/>
          </a:xfrm>
          <a:prstGeom prst="leftRightArrow">
            <a:avLst>
              <a:gd name="adj1" fmla="val 32000"/>
              <a:gd name="adj2" fmla="val 11221"/>
            </a:avLst>
          </a:prstGeom>
          <a:solidFill>
            <a:schemeClr val="accent1">
              <a:alpha val="50195"/>
            </a:schemeClr>
          </a:solidFill>
          <a:ln>
            <a:noFill/>
          </a:ln>
          <a:extLst>
            <a:ext uri="{91240B29-F687-4F45-9708-019B960494DF}">
              <a14:hiddenLine xmlns:a14="http://schemas.microsoft.com/office/drawing/2010/main" w="25400">
                <a:solidFill>
                  <a:srgbClr val="35302F">
                    <a:alpha val="50195"/>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244739" name="AutoShape 3"/>
          <p:cNvSpPr>
            <a:spLocks/>
          </p:cNvSpPr>
          <p:nvPr/>
        </p:nvSpPr>
        <p:spPr bwMode="auto">
          <a:xfrm rot="-5400000">
            <a:off x="-996157" y="3675857"/>
            <a:ext cx="8469313" cy="2374900"/>
          </a:xfrm>
          <a:prstGeom prst="leftRightArrow">
            <a:avLst>
              <a:gd name="adj1" fmla="val 42194"/>
              <a:gd name="adj2" fmla="val 50257"/>
            </a:avLst>
          </a:prstGeom>
          <a:solidFill>
            <a:schemeClr val="accent1">
              <a:alpha val="29803"/>
            </a:schemeClr>
          </a:solidFill>
          <a:ln>
            <a:noFill/>
          </a:ln>
          <a:extLst>
            <a:ext uri="{91240B29-F687-4F45-9708-019B960494DF}">
              <a14:hiddenLine xmlns:a14="http://schemas.microsoft.com/office/drawing/2010/main" w="25400">
                <a:solidFill>
                  <a:srgbClr val="35302F">
                    <a:alpha val="29803"/>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Tree>
  </p:cSld>
  <p:clrMapOvr>
    <a:masterClrMapping/>
  </p:clrMapOvr>
  <p:transition/>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785" name="AutoShape 1"/>
          <p:cNvSpPr>
            <a:spLocks/>
          </p:cNvSpPr>
          <p:nvPr/>
        </p:nvSpPr>
        <p:spPr bwMode="auto">
          <a:xfrm rot="-2100000">
            <a:off x="-3263900" y="7218363"/>
            <a:ext cx="12001500" cy="2654300"/>
          </a:xfrm>
          <a:prstGeom prst="rightArrow">
            <a:avLst>
              <a:gd name="adj1" fmla="val 46306"/>
              <a:gd name="adj2" fmla="val 62590"/>
            </a:avLst>
          </a:prstGeom>
          <a:solidFill>
            <a:schemeClr val="accent1">
              <a:alpha val="29803"/>
            </a:schemeClr>
          </a:solidFill>
          <a:ln>
            <a:noFill/>
          </a:ln>
          <a:extLst>
            <a:ext uri="{91240B29-F687-4F45-9708-019B960494DF}">
              <a14:hiddenLine xmlns:a14="http://schemas.microsoft.com/office/drawing/2010/main" w="25400">
                <a:solidFill>
                  <a:srgbClr val="35302F">
                    <a:alpha val="29803"/>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246786" name="Rectangle 2"/>
          <p:cNvSpPr>
            <a:spLocks noGrp="1" noChangeArrowheads="1"/>
          </p:cNvSpPr>
          <p:nvPr>
            <p:ph type="title"/>
          </p:nvPr>
        </p:nvSpPr>
        <p:spPr>
          <a:xfrm>
            <a:off x="952500" y="330200"/>
            <a:ext cx="7073900" cy="4800600"/>
          </a:xfrm>
        </p:spPr>
        <p:txBody>
          <a:bodyPr/>
          <a:lstStyle/>
          <a:p>
            <a:pPr algn="l" eaLnBrk="1" hangingPunct="1">
              <a:defRPr/>
            </a:pPr>
            <a:r>
              <a:rPr lang="en-US" smtClean="0">
                <a:solidFill>
                  <a:srgbClr val="5B3341"/>
                </a:solidFill>
                <a:latin typeface="Palatino Bold" charset="0"/>
                <a:cs typeface="Palatino Bold" charset="0"/>
                <a:sym typeface="Palatino Bold" charset="0"/>
              </a:rPr>
              <a:t>Identify the </a:t>
            </a:r>
            <a:r>
              <a:rPr lang="en-US" smtClean="0">
                <a:solidFill>
                  <a:srgbClr val="5B3341"/>
                </a:solidFill>
                <a:latin typeface="Palatino Bold" charset="0"/>
                <a:ea typeface="ヒラギノ明朝 ProN W6" charset="0"/>
                <a:cs typeface="ヒラギノ明朝 ProN W6" charset="0"/>
                <a:sym typeface="Palatino Bold" charset="0"/>
              </a:rPr>
              <a:t/>
            </a:r>
            <a:br>
              <a:rPr lang="en-US" smtClean="0">
                <a:solidFill>
                  <a:srgbClr val="5B3341"/>
                </a:solidFill>
                <a:latin typeface="Palatino Bold" charset="0"/>
                <a:ea typeface="ヒラギノ明朝 ProN W6" charset="0"/>
                <a:cs typeface="ヒラギノ明朝 ProN W6" charset="0"/>
                <a:sym typeface="Palatino Bold" charset="0"/>
              </a:rPr>
            </a:br>
            <a:r>
              <a:rPr lang="en-US" smtClean="0">
                <a:solidFill>
                  <a:srgbClr val="5B3341"/>
                </a:solidFill>
                <a:latin typeface="Palatino Bold" charset="0"/>
                <a:cs typeface="Palatino Bold" charset="0"/>
                <a:sym typeface="Palatino Bold" charset="0"/>
              </a:rPr>
              <a:t>Third Party</a:t>
            </a:r>
            <a:endParaRPr lang="en-US" smtClean="0">
              <a:solidFill>
                <a:srgbClr val="5B3341"/>
              </a:solidFill>
              <a:latin typeface="Palatino Bold" charset="0"/>
              <a:ea typeface="ヒラギノ明朝 ProN W6" charset="0"/>
              <a:cs typeface="ヒラギノ明朝 ProN W6" charset="0"/>
              <a:sym typeface="Palatino Bold" charset="0"/>
            </a:endParaRPr>
          </a:p>
        </p:txBody>
      </p:sp>
      <p:sp>
        <p:nvSpPr>
          <p:cNvPr id="246787" name="Oval 3"/>
          <p:cNvSpPr>
            <a:spLocks/>
          </p:cNvSpPr>
          <p:nvPr/>
        </p:nvSpPr>
        <p:spPr bwMode="auto">
          <a:xfrm>
            <a:off x="7797800" y="673100"/>
            <a:ext cx="4597400" cy="4597400"/>
          </a:xfrm>
          <a:prstGeom prst="ellipse">
            <a:avLst/>
          </a:prstGeom>
          <a:solidFill>
            <a:srgbClr val="5B3341">
              <a:alpha val="20000"/>
            </a:srgbClr>
          </a:solidFill>
          <a:ln>
            <a:noFill/>
          </a:ln>
          <a:extLst>
            <a:ext uri="{91240B29-F687-4F45-9708-019B960494DF}">
              <a14:hiddenLine xmlns:a14="http://schemas.microsoft.com/office/drawing/2010/main" w="25400">
                <a:solidFill>
                  <a:srgbClr val="35302F">
                    <a:alpha val="20000"/>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246788" name="AutoShape 4"/>
          <p:cNvSpPr>
            <a:spLocks/>
          </p:cNvSpPr>
          <p:nvPr/>
        </p:nvSpPr>
        <p:spPr bwMode="auto">
          <a:xfrm>
            <a:off x="8064500" y="939800"/>
            <a:ext cx="4064000" cy="4064000"/>
          </a:xfrm>
          <a:custGeom>
            <a:avLst/>
            <a:gdLst>
              <a:gd name="T0" fmla="*/ 11356 w 22712"/>
              <a:gd name="T1" fmla="*/ 0 h 21600"/>
              <a:gd name="T2" fmla="*/ 12220 w 22712"/>
              <a:gd name="T3" fmla="*/ 8271 h 21600"/>
              <a:gd name="T4" fmla="*/ 18031 w 22712"/>
              <a:gd name="T5" fmla="*/ 2063 h 21600"/>
              <a:gd name="T6" fmla="*/ 13618 w 22712"/>
              <a:gd name="T7" fmla="*/ 9237 h 21600"/>
              <a:gd name="T8" fmla="*/ 22156 w 22712"/>
              <a:gd name="T9" fmla="*/ 7463 h 21600"/>
              <a:gd name="T10" fmla="*/ 14152 w 22712"/>
              <a:gd name="T11" fmla="*/ 10800 h 21600"/>
              <a:gd name="T12" fmla="*/ 22156 w 22712"/>
              <a:gd name="T13" fmla="*/ 14137 h 21600"/>
              <a:gd name="T14" fmla="*/ 13618 w 22712"/>
              <a:gd name="T15" fmla="*/ 12363 h 21600"/>
              <a:gd name="T16" fmla="*/ 18031 w 22712"/>
              <a:gd name="T17" fmla="*/ 19537 h 21600"/>
              <a:gd name="T18" fmla="*/ 12220 w 22712"/>
              <a:gd name="T19" fmla="*/ 13329 h 21600"/>
              <a:gd name="T20" fmla="*/ 11356 w 22712"/>
              <a:gd name="T21" fmla="*/ 21600 h 21600"/>
              <a:gd name="T22" fmla="*/ 10492 w 22712"/>
              <a:gd name="T23" fmla="*/ 13329 h 21600"/>
              <a:gd name="T24" fmla="*/ 4681 w 22712"/>
              <a:gd name="T25" fmla="*/ 19537 h 21600"/>
              <a:gd name="T26" fmla="*/ 9094 w 22712"/>
              <a:gd name="T27" fmla="*/ 12363 h 21600"/>
              <a:gd name="T28" fmla="*/ 556 w 22712"/>
              <a:gd name="T29" fmla="*/ 14137 h 21600"/>
              <a:gd name="T30" fmla="*/ 8560 w 22712"/>
              <a:gd name="T31" fmla="*/ 10800 h 21600"/>
              <a:gd name="T32" fmla="*/ 556 w 22712"/>
              <a:gd name="T33" fmla="*/ 7463 h 21600"/>
              <a:gd name="T34" fmla="*/ 9094 w 22712"/>
              <a:gd name="T35" fmla="*/ 9237 h 21600"/>
              <a:gd name="T36" fmla="*/ 4681 w 22712"/>
              <a:gd name="T37" fmla="*/ 2063 h 21600"/>
              <a:gd name="T38" fmla="*/ 10492 w 22712"/>
              <a:gd name="T39" fmla="*/ 8271 h 21600"/>
              <a:gd name="T40" fmla="*/ 11356 w 22712"/>
              <a:gd name="T41" fmla="*/ 0 h 21600"/>
              <a:gd name="T42" fmla="*/ 11356 w 22712"/>
              <a:gd name="T43" fmla="*/ 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2712" h="21600">
                <a:moveTo>
                  <a:pt x="11356" y="0"/>
                </a:moveTo>
                <a:lnTo>
                  <a:pt x="12220" y="8271"/>
                </a:lnTo>
                <a:lnTo>
                  <a:pt x="18031" y="2063"/>
                </a:lnTo>
                <a:lnTo>
                  <a:pt x="13618" y="9237"/>
                </a:lnTo>
                <a:lnTo>
                  <a:pt x="22156" y="7463"/>
                </a:lnTo>
                <a:lnTo>
                  <a:pt x="14152" y="10800"/>
                </a:lnTo>
                <a:lnTo>
                  <a:pt x="22156" y="14137"/>
                </a:lnTo>
                <a:lnTo>
                  <a:pt x="13618" y="12363"/>
                </a:lnTo>
                <a:lnTo>
                  <a:pt x="18031" y="19537"/>
                </a:lnTo>
                <a:lnTo>
                  <a:pt x="12220" y="13329"/>
                </a:lnTo>
                <a:lnTo>
                  <a:pt x="11356" y="21600"/>
                </a:lnTo>
                <a:lnTo>
                  <a:pt x="10492" y="13329"/>
                </a:lnTo>
                <a:lnTo>
                  <a:pt x="4681" y="19537"/>
                </a:lnTo>
                <a:lnTo>
                  <a:pt x="9094" y="12363"/>
                </a:lnTo>
                <a:lnTo>
                  <a:pt x="556" y="14137"/>
                </a:lnTo>
                <a:lnTo>
                  <a:pt x="8560" y="10800"/>
                </a:lnTo>
                <a:lnTo>
                  <a:pt x="556" y="7463"/>
                </a:lnTo>
                <a:lnTo>
                  <a:pt x="9094" y="9237"/>
                </a:lnTo>
                <a:lnTo>
                  <a:pt x="4681" y="2063"/>
                </a:lnTo>
                <a:lnTo>
                  <a:pt x="10492" y="8271"/>
                </a:lnTo>
                <a:lnTo>
                  <a:pt x="11356" y="0"/>
                </a:lnTo>
                <a:close/>
                <a:moveTo>
                  <a:pt x="11356" y="0"/>
                </a:moveTo>
              </a:path>
            </a:pathLst>
          </a:custGeom>
          <a:solidFill>
            <a:srgbClr val="5B3341">
              <a:alpha val="20000"/>
            </a:srgbClr>
          </a:solidFill>
          <a:ln>
            <a:noFill/>
          </a:ln>
          <a:extLst>
            <a:ext uri="{91240B29-F687-4F45-9708-019B960494DF}">
              <a14:hiddenLine xmlns:a14="http://schemas.microsoft.com/office/drawing/2010/main" w="25400" cap="flat">
                <a:solidFill>
                  <a:srgbClr val="35302F">
                    <a:alpha val="20000"/>
                  </a:srgbClr>
                </a:solidFill>
                <a:miter lim="800000"/>
                <a:headEnd type="none" w="med" len="med"/>
                <a:tailEnd type="none" w="med" len="med"/>
              </a14:hiddenLine>
            </a:ext>
          </a:extLst>
        </p:spPr>
        <p:txBody>
          <a:bodyPr lIns="0" tIns="0" rIns="0" bIns="0"/>
          <a:lstStyle/>
          <a:p>
            <a:endParaRPr lang="en-US"/>
          </a:p>
        </p:txBody>
      </p:sp>
    </p:spTree>
  </p:cSld>
  <p:clrMapOvr>
    <a:masterClrMapping/>
  </p:clrMapOvr>
  <p:transition/>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833" name="Rectangle 1"/>
          <p:cNvSpPr>
            <a:spLocks noGrp="1" noChangeArrowheads="1"/>
          </p:cNvSpPr>
          <p:nvPr>
            <p:ph type="title"/>
          </p:nvPr>
        </p:nvSpPr>
        <p:spPr>
          <a:xfrm>
            <a:off x="762000" y="1689100"/>
            <a:ext cx="11480800" cy="2870200"/>
          </a:xfrm>
        </p:spPr>
        <p:txBody>
          <a:bodyPr/>
          <a:lstStyle/>
          <a:p>
            <a:pPr eaLnBrk="1" hangingPunct="1"/>
            <a:r>
              <a:rPr lang="en-US" altLang="en-US" smtClean="0">
                <a:solidFill>
                  <a:srgbClr val="573140"/>
                </a:solidFill>
              </a:rPr>
              <a:t>False Attributions</a:t>
            </a:r>
          </a:p>
        </p:txBody>
      </p:sp>
      <p:sp>
        <p:nvSpPr>
          <p:cNvPr id="248834" name="AutoShape 2"/>
          <p:cNvSpPr>
            <a:spLocks/>
          </p:cNvSpPr>
          <p:nvPr/>
        </p:nvSpPr>
        <p:spPr bwMode="auto">
          <a:xfrm rot="-158926">
            <a:off x="-952500" y="6819900"/>
            <a:ext cx="11999913" cy="2095500"/>
          </a:xfrm>
          <a:prstGeom prst="rightArrow">
            <a:avLst>
              <a:gd name="adj1" fmla="val 47296"/>
              <a:gd name="adj2" fmla="val 72642"/>
            </a:avLst>
          </a:prstGeom>
          <a:solidFill>
            <a:schemeClr val="accent1">
              <a:alpha val="29803"/>
            </a:schemeClr>
          </a:solidFill>
          <a:ln>
            <a:noFill/>
          </a:ln>
          <a:extLst>
            <a:ext uri="{91240B29-F687-4F45-9708-019B960494DF}">
              <a14:hiddenLine xmlns:a14="http://schemas.microsoft.com/office/drawing/2010/main" w="25400">
                <a:solidFill>
                  <a:srgbClr val="35302F">
                    <a:alpha val="29803"/>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248835" name="AutoShape 3"/>
          <p:cNvSpPr>
            <a:spLocks/>
          </p:cNvSpPr>
          <p:nvPr/>
        </p:nvSpPr>
        <p:spPr bwMode="auto">
          <a:xfrm rot="-1648466">
            <a:off x="-3416300" y="6515100"/>
            <a:ext cx="12001500" cy="2095500"/>
          </a:xfrm>
          <a:prstGeom prst="rightArrow">
            <a:avLst>
              <a:gd name="adj1" fmla="val 47296"/>
              <a:gd name="adj2" fmla="val 72652"/>
            </a:avLst>
          </a:prstGeom>
          <a:solidFill>
            <a:schemeClr val="accent1">
              <a:alpha val="29803"/>
            </a:schemeClr>
          </a:solidFill>
          <a:ln>
            <a:noFill/>
          </a:ln>
          <a:extLst>
            <a:ext uri="{91240B29-F687-4F45-9708-019B960494DF}">
              <a14:hiddenLine xmlns:a14="http://schemas.microsoft.com/office/drawing/2010/main" w="25400">
                <a:solidFill>
                  <a:srgbClr val="35302F">
                    <a:alpha val="29803"/>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248836" name="AutoShape 4"/>
          <p:cNvSpPr>
            <a:spLocks/>
          </p:cNvSpPr>
          <p:nvPr/>
        </p:nvSpPr>
        <p:spPr bwMode="auto">
          <a:xfrm rot="-8385818">
            <a:off x="61913" y="7605713"/>
            <a:ext cx="12001500" cy="2095500"/>
          </a:xfrm>
          <a:prstGeom prst="rightArrow">
            <a:avLst>
              <a:gd name="adj1" fmla="val 47296"/>
              <a:gd name="adj2" fmla="val 72652"/>
            </a:avLst>
          </a:prstGeom>
          <a:solidFill>
            <a:schemeClr val="accent1">
              <a:alpha val="29803"/>
            </a:schemeClr>
          </a:solidFill>
          <a:ln>
            <a:noFill/>
          </a:ln>
          <a:extLst>
            <a:ext uri="{91240B29-F687-4F45-9708-019B960494DF}">
              <a14:hiddenLine xmlns:a14="http://schemas.microsoft.com/office/drawing/2010/main" w="25400">
                <a:solidFill>
                  <a:srgbClr val="35302F">
                    <a:alpha val="29803"/>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Tree>
  </p:cSld>
  <p:clrMapOvr>
    <a:masterClrMapping/>
  </p:clrMapOvr>
  <p:transition/>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0881" name="Group 3"/>
          <p:cNvGrpSpPr>
            <a:grpSpLocks/>
          </p:cNvGrpSpPr>
          <p:nvPr/>
        </p:nvGrpSpPr>
        <p:grpSpPr bwMode="auto">
          <a:xfrm>
            <a:off x="698500" y="1409700"/>
            <a:ext cx="5511800" cy="6934200"/>
            <a:chOff x="0" y="0"/>
            <a:chExt cx="3472" cy="4368"/>
          </a:xfrm>
        </p:grpSpPr>
        <p:pic>
          <p:nvPicPr>
            <p:cNvPr id="250885"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 y="16"/>
              <a:ext cx="3440" cy="43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250886" name="Picture 2"/>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3472" cy="4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grpSp>
      <p:grpSp>
        <p:nvGrpSpPr>
          <p:cNvPr id="250882" name="Group 6"/>
          <p:cNvGrpSpPr>
            <a:grpSpLocks/>
          </p:cNvGrpSpPr>
          <p:nvPr/>
        </p:nvGrpSpPr>
        <p:grpSpPr bwMode="auto">
          <a:xfrm>
            <a:off x="6792913" y="1409700"/>
            <a:ext cx="5511800" cy="6934200"/>
            <a:chOff x="0" y="0"/>
            <a:chExt cx="3472" cy="4368"/>
          </a:xfrm>
        </p:grpSpPr>
        <p:pic>
          <p:nvPicPr>
            <p:cNvPr id="250883"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 y="16"/>
              <a:ext cx="3440" cy="43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250884" name="Picture 5"/>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0"/>
              <a:ext cx="3472" cy="4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grpSp>
    </p:spTree>
  </p:cSld>
  <p:clrMapOvr>
    <a:masterClrMapping/>
  </p:clrMapOvr>
  <p:transition spd="med">
    <p:wipe/>
  </p:transition>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2929" name="Rectangle 1"/>
          <p:cNvSpPr>
            <a:spLocks/>
          </p:cNvSpPr>
          <p:nvPr/>
        </p:nvSpPr>
        <p:spPr bwMode="auto">
          <a:xfrm>
            <a:off x="676275" y="679450"/>
            <a:ext cx="9545638"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rgbClr val="000000"/>
                </a:solidFill>
                <a:miter lim="800000"/>
                <a:headEnd type="none" w="med" len="med"/>
                <a:tailEnd type="none" w="med" len="med"/>
              </a14:hiddenLine>
            </a:ext>
          </a:extLst>
        </p:spPr>
        <p:txBody>
          <a:bodyPr wrap="none" lIns="0" tIns="0" rIns="0" bIns="0" anchor="ctr">
            <a:spAutoFit/>
          </a:bodyP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r>
              <a:rPr lang="en-US" altLang="en-US" sz="9600">
                <a:solidFill>
                  <a:srgbClr val="573140"/>
                </a:solidFill>
                <a:effectLst>
                  <a:outerShdw blurRad="38100" dist="38100" dir="2700000" algn="tl">
                    <a:srgbClr val="000000"/>
                  </a:outerShdw>
                </a:effectLst>
                <a:latin typeface="Palatino" charset="0"/>
                <a:ea typeface="MS PGothic" pitchFamily="34" charset="-128"/>
                <a:sym typeface="Palatino" charset="0"/>
              </a:rPr>
              <a:t>Destructive scale:</a:t>
            </a:r>
          </a:p>
        </p:txBody>
      </p:sp>
      <p:sp>
        <p:nvSpPr>
          <p:cNvPr id="252930" name="Rectangle 2"/>
          <p:cNvSpPr>
            <a:spLocks/>
          </p:cNvSpPr>
          <p:nvPr/>
        </p:nvSpPr>
        <p:spPr bwMode="auto">
          <a:xfrm>
            <a:off x="863600" y="3181350"/>
            <a:ext cx="8966200" cy="118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rgbClr val="000000"/>
                </a:solidFill>
                <a:miter lim="800000"/>
                <a:headEnd type="none" w="med" len="med"/>
                <a:tailEnd type="none" w="med" len="med"/>
              </a14:hiddenLine>
            </a:ext>
          </a:extLst>
        </p:spPr>
        <p:txBody>
          <a:bodyPr lIns="0" tIns="0" rIns="0" bIns="0" anchor="ct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algn="l" eaLnBrk="1" hangingPunct="1">
              <a:lnSpc>
                <a:spcPct val="150000"/>
              </a:lnSpc>
              <a:buSzPct val="77000"/>
              <a:buFontTx/>
              <a:buBlip>
                <a:blip r:embed="rId3"/>
              </a:buBlip>
            </a:pPr>
            <a:r>
              <a:rPr lang="en-US" altLang="en-US" sz="6400">
                <a:solidFill>
                  <a:srgbClr val="201217"/>
                </a:solidFill>
                <a:effectLst>
                  <a:outerShdw blurRad="38100" dist="38100" dir="2700000" algn="tl">
                    <a:srgbClr val="000000"/>
                  </a:outerShdw>
                </a:effectLst>
                <a:latin typeface="Palatino" charset="0"/>
                <a:ea typeface="MS PGothic" pitchFamily="34" charset="-128"/>
                <a:sym typeface="Palatino" charset="0"/>
              </a:rPr>
              <a:t> </a:t>
            </a:r>
            <a:r>
              <a:rPr lang="en-US" altLang="en-US" sz="6400">
                <a:solidFill>
                  <a:srgbClr val="573140"/>
                </a:solidFill>
                <a:effectLst>
                  <a:outerShdw blurRad="38100" dist="38100" dir="2700000" algn="tl">
                    <a:srgbClr val="000000"/>
                  </a:outerShdw>
                </a:effectLst>
                <a:latin typeface="Palatino" charset="0"/>
                <a:ea typeface="MS PGothic" pitchFamily="34" charset="-128"/>
                <a:sym typeface="Palatino" charset="0"/>
              </a:rPr>
              <a:t>Situation-based Fear</a:t>
            </a:r>
          </a:p>
        </p:txBody>
      </p:sp>
      <p:sp>
        <p:nvSpPr>
          <p:cNvPr id="252931" name="Rectangle 3"/>
          <p:cNvSpPr>
            <a:spLocks/>
          </p:cNvSpPr>
          <p:nvPr/>
        </p:nvSpPr>
        <p:spPr bwMode="auto">
          <a:xfrm>
            <a:off x="2336800" y="4984750"/>
            <a:ext cx="7027863" cy="118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rgbClr val="000000"/>
                </a:solidFill>
                <a:miter lim="800000"/>
                <a:headEnd type="none" w="med" len="med"/>
                <a:tailEnd type="none" w="med" len="med"/>
              </a14:hiddenLine>
            </a:ext>
          </a:extLst>
        </p:spPr>
        <p:txBody>
          <a:bodyPr wrap="none" lIns="0" tIns="0" rIns="0" bIns="0" anchor="ctr">
            <a:spAutoFit/>
          </a:bodyPr>
          <a:lstStyle>
            <a:lvl1pPr marL="342900" indent="-342900"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marL="0" lvl="2" algn="l" eaLnBrk="1" hangingPunct="1">
              <a:lnSpc>
                <a:spcPct val="150000"/>
              </a:lnSpc>
              <a:buSzPct val="77000"/>
              <a:buFontTx/>
              <a:buBlip>
                <a:blip r:embed="rId3"/>
              </a:buBlip>
            </a:pPr>
            <a:r>
              <a:rPr lang="en-US" altLang="en-US" sz="6400">
                <a:solidFill>
                  <a:srgbClr val="201217"/>
                </a:solidFill>
                <a:effectLst>
                  <a:outerShdw blurRad="38100" dist="38100" dir="2700000" algn="tl">
                    <a:srgbClr val="000000"/>
                  </a:outerShdw>
                </a:effectLst>
                <a:latin typeface="Palatino" charset="0"/>
                <a:ea typeface="MS PGothic" pitchFamily="34" charset="-128"/>
                <a:sym typeface="Palatino" charset="0"/>
              </a:rPr>
              <a:t> </a:t>
            </a:r>
            <a:r>
              <a:rPr lang="en-US" altLang="en-US" sz="6400">
                <a:solidFill>
                  <a:srgbClr val="573140"/>
                </a:solidFill>
                <a:effectLst>
                  <a:outerShdw blurRad="38100" dist="38100" dir="2700000" algn="tl">
                    <a:srgbClr val="000000"/>
                  </a:outerShdw>
                </a:effectLst>
                <a:latin typeface="Palatino" charset="0"/>
                <a:ea typeface="MS PGothic" pitchFamily="34" charset="-128"/>
                <a:sym typeface="Palatino" charset="0"/>
              </a:rPr>
              <a:t>Wounded Nature</a:t>
            </a:r>
          </a:p>
        </p:txBody>
      </p:sp>
      <p:sp>
        <p:nvSpPr>
          <p:cNvPr id="252932" name="Rectangle 4"/>
          <p:cNvSpPr>
            <a:spLocks/>
          </p:cNvSpPr>
          <p:nvPr/>
        </p:nvSpPr>
        <p:spPr bwMode="auto">
          <a:xfrm>
            <a:off x="4051300" y="6788150"/>
            <a:ext cx="7048500" cy="118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rgbClr val="000000"/>
                </a:solidFill>
                <a:miter lim="800000"/>
                <a:headEnd type="none" w="med" len="med"/>
                <a:tailEnd type="none" w="med" len="med"/>
              </a14:hiddenLine>
            </a:ext>
          </a:extLst>
        </p:spPr>
        <p:txBody>
          <a:bodyPr wrap="none" lIns="0" tIns="0" rIns="0" bIns="0" anchor="ctr">
            <a:spAutoFit/>
          </a:bodyP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algn="l" eaLnBrk="1" hangingPunct="1">
              <a:lnSpc>
                <a:spcPct val="150000"/>
              </a:lnSpc>
              <a:buSzPct val="77000"/>
              <a:buFontTx/>
              <a:buBlip>
                <a:blip r:embed="rId3"/>
              </a:buBlip>
            </a:pPr>
            <a:r>
              <a:rPr lang="en-US" altLang="en-US" sz="6400">
                <a:solidFill>
                  <a:srgbClr val="201217"/>
                </a:solidFill>
                <a:effectLst>
                  <a:outerShdw blurRad="38100" dist="38100" dir="2700000" algn="tl">
                    <a:srgbClr val="000000"/>
                  </a:outerShdw>
                </a:effectLst>
                <a:latin typeface="Palatino" charset="0"/>
                <a:ea typeface="MS PGothic" pitchFamily="34" charset="-128"/>
                <a:sym typeface="Palatino" charset="0"/>
              </a:rPr>
              <a:t> </a:t>
            </a:r>
            <a:r>
              <a:rPr lang="en-US" altLang="en-US" sz="6400">
                <a:solidFill>
                  <a:srgbClr val="573140"/>
                </a:solidFill>
                <a:effectLst>
                  <a:outerShdw blurRad="38100" dist="38100" dir="2700000" algn="tl">
                    <a:srgbClr val="000000"/>
                  </a:outerShdw>
                </a:effectLst>
                <a:latin typeface="Palatino" charset="0"/>
                <a:ea typeface="MS PGothic" pitchFamily="34" charset="-128"/>
                <a:sym typeface="Palatino" charset="0"/>
              </a:rPr>
              <a:t>Deep-rooted Fear</a:t>
            </a:r>
          </a:p>
        </p:txBody>
      </p:sp>
    </p:spTree>
  </p:cSld>
  <p:clrMapOvr>
    <a:masterClrMapping/>
  </p:clrMapOvr>
  <p:transition spd="med">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8" presetClass="entr" presetSubtype="0" fill="hold" grpId="0" nodeType="afterEffect">
                                  <p:stCondLst>
                                    <p:cond delay="1000"/>
                                  </p:stCondLst>
                                  <p:childTnLst>
                                    <p:set>
                                      <p:cBhvr>
                                        <p:cTn id="6" dur="1" fill="hold">
                                          <p:stCondLst>
                                            <p:cond delay="499"/>
                                          </p:stCondLst>
                                        </p:cTn>
                                        <p:tgtEl>
                                          <p:spTgt spid="252930"/>
                                        </p:tgtEl>
                                        <p:attrNameLst>
                                          <p:attrName>style.visibility</p:attrName>
                                        </p:attrNameLst>
                                      </p:cBhvr>
                                      <p:to>
                                        <p:strVal val="visible"/>
                                      </p:to>
                                    </p:set>
                                  </p:childTnLst>
                                </p:cTn>
                              </p:par>
                            </p:childTnLst>
                          </p:cTn>
                        </p:par>
                        <p:par>
                          <p:cTn id="7" fill="hold" nodeType="afterGroup">
                            <p:stCondLst>
                              <p:cond delay="1500"/>
                            </p:stCondLst>
                            <p:childTnLst>
                              <p:par>
                                <p:cTn id="8" presetID="168" presetClass="entr" presetSubtype="0" fill="hold" grpId="0" nodeType="afterEffect">
                                  <p:stCondLst>
                                    <p:cond delay="1000"/>
                                  </p:stCondLst>
                                  <p:childTnLst>
                                    <p:set>
                                      <p:cBhvr>
                                        <p:cTn id="9" dur="1" fill="hold">
                                          <p:stCondLst>
                                            <p:cond delay="499"/>
                                          </p:stCondLst>
                                        </p:cTn>
                                        <p:tgtEl>
                                          <p:spTgt spid="252931"/>
                                        </p:tgtEl>
                                        <p:attrNameLst>
                                          <p:attrName>style.visibility</p:attrName>
                                        </p:attrNameLst>
                                      </p:cBhvr>
                                      <p:to>
                                        <p:strVal val="visible"/>
                                      </p:to>
                                    </p:set>
                                  </p:childTnLst>
                                </p:cTn>
                              </p:par>
                            </p:childTnLst>
                          </p:cTn>
                        </p:par>
                        <p:par>
                          <p:cTn id="10" fill="hold" nodeType="afterGroup">
                            <p:stCondLst>
                              <p:cond delay="3000"/>
                            </p:stCondLst>
                            <p:childTnLst>
                              <p:par>
                                <p:cTn id="11" presetID="168" presetClass="entr" presetSubtype="0" fill="hold" grpId="0" nodeType="afterEffect">
                                  <p:stCondLst>
                                    <p:cond delay="1000"/>
                                  </p:stCondLst>
                                  <p:childTnLst>
                                    <p:set>
                                      <p:cBhvr>
                                        <p:cTn id="12" dur="1" fill="hold">
                                          <p:stCondLst>
                                            <p:cond delay="499"/>
                                          </p:stCondLst>
                                        </p:cTn>
                                        <p:tgtEl>
                                          <p:spTgt spid="2529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2930" grpId="0" autoUpdateAnimBg="0"/>
      <p:bldP spid="252931" grpId="0" autoUpdateAnimBg="0"/>
      <p:bldP spid="252932" grpId="0" autoUpdateAnimBg="0"/>
    </p:bld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4977" name="Rectangle 1"/>
          <p:cNvSpPr>
            <a:spLocks noGrp="1" noChangeArrowheads="1"/>
          </p:cNvSpPr>
          <p:nvPr>
            <p:ph type="title"/>
          </p:nvPr>
        </p:nvSpPr>
        <p:spPr>
          <a:xfrm>
            <a:off x="762000" y="3606800"/>
            <a:ext cx="11480800" cy="4076700"/>
          </a:xfrm>
        </p:spPr>
        <p:txBody>
          <a:bodyPr/>
          <a:lstStyle/>
          <a:p>
            <a:pPr eaLnBrk="1" hangingPunct="1"/>
            <a:r>
              <a:rPr lang="en-US" altLang="en-US" smtClean="0">
                <a:solidFill>
                  <a:srgbClr val="573140"/>
                </a:solidFill>
              </a:rPr>
              <a:t>Situation-based </a:t>
            </a:r>
            <a:br>
              <a:rPr lang="en-US" altLang="en-US" smtClean="0">
                <a:solidFill>
                  <a:srgbClr val="573140"/>
                </a:solidFill>
              </a:rPr>
            </a:br>
            <a:r>
              <a:rPr lang="en-US" altLang="en-US" smtClean="0">
                <a:solidFill>
                  <a:srgbClr val="573140"/>
                </a:solidFill>
              </a:rPr>
              <a:t>Fear</a:t>
            </a:r>
          </a:p>
        </p:txBody>
      </p:sp>
      <p:pic>
        <p:nvPicPr>
          <p:cNvPr id="254978" name="Picture 2"/>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77163" y="93663"/>
            <a:ext cx="5626100" cy="562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254979" name="Picture 3"/>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02400" y="-876300"/>
            <a:ext cx="5956300" cy="605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Tree>
  </p:cSld>
  <p:clrMapOvr>
    <a:masterClrMapping/>
  </p:clrMapOvr>
  <p:transition/>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7025" name="Rectangle 1"/>
          <p:cNvSpPr>
            <a:spLocks noGrp="1" noChangeArrowheads="1"/>
          </p:cNvSpPr>
          <p:nvPr>
            <p:ph type="title"/>
          </p:nvPr>
        </p:nvSpPr>
        <p:spPr>
          <a:xfrm>
            <a:off x="762000" y="6629400"/>
            <a:ext cx="11480800" cy="2540000"/>
          </a:xfrm>
        </p:spPr>
        <p:txBody>
          <a:bodyPr/>
          <a:lstStyle/>
          <a:p>
            <a:pPr eaLnBrk="1" hangingPunct="1"/>
            <a:r>
              <a:rPr lang="en-US" altLang="en-US" smtClean="0">
                <a:solidFill>
                  <a:srgbClr val="573140"/>
                </a:solidFill>
              </a:rPr>
              <a:t>Situational Solution</a:t>
            </a:r>
          </a:p>
        </p:txBody>
      </p:sp>
      <p:pic>
        <p:nvPicPr>
          <p:cNvPr id="257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03600" y="279400"/>
            <a:ext cx="6184900" cy="720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Tree>
  </p:cSld>
  <p:clrMapOvr>
    <a:masterClrMapping/>
  </p:clrMapOvr>
  <p:transition/>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9073" name="Rectangle 1"/>
          <p:cNvSpPr>
            <a:spLocks noGrp="1" noChangeArrowheads="1"/>
          </p:cNvSpPr>
          <p:nvPr>
            <p:ph type="title"/>
          </p:nvPr>
        </p:nvSpPr>
        <p:spPr>
          <a:xfrm>
            <a:off x="1104900" y="419100"/>
            <a:ext cx="11480800" cy="8813800"/>
          </a:xfrm>
        </p:spPr>
        <p:txBody>
          <a:bodyPr/>
          <a:lstStyle/>
          <a:p>
            <a:pPr eaLnBrk="1" hangingPunct="1">
              <a:lnSpc>
                <a:spcPct val="130000"/>
              </a:lnSpc>
              <a:defRPr/>
            </a:pPr>
            <a:r>
              <a:rPr lang="en-US" smtClean="0">
                <a:solidFill>
                  <a:srgbClr val="5B3341"/>
                </a:solidFill>
                <a:latin typeface="Palatino Bold Italic" charset="0"/>
                <a:cs typeface="Palatino Bold Italic" charset="0"/>
                <a:sym typeface="Palatino Bold Italic" charset="0"/>
              </a:rPr>
              <a:t>Challenging </a:t>
            </a:r>
            <a:r>
              <a:rPr lang="en-US" smtClean="0">
                <a:solidFill>
                  <a:srgbClr val="5B3341"/>
                </a:solidFill>
                <a:latin typeface="Palatino Bold Italic" charset="0"/>
                <a:ea typeface="ヒラギノ明朝 ProN W6" charset="0"/>
                <a:cs typeface="ヒラギノ明朝 ProN W6" charset="0"/>
                <a:sym typeface="Palatino Bold Italic" charset="0"/>
              </a:rPr>
              <a:t/>
            </a:r>
            <a:br>
              <a:rPr lang="en-US" smtClean="0">
                <a:solidFill>
                  <a:srgbClr val="5B3341"/>
                </a:solidFill>
                <a:latin typeface="Palatino Bold Italic" charset="0"/>
                <a:ea typeface="ヒラギノ明朝 ProN W6" charset="0"/>
                <a:cs typeface="ヒラギノ明朝 ProN W6" charset="0"/>
                <a:sym typeface="Palatino Bold Italic" charset="0"/>
              </a:rPr>
            </a:br>
            <a:r>
              <a:rPr lang="en-US" sz="3600" smtClean="0">
                <a:solidFill>
                  <a:srgbClr val="5B3341"/>
                </a:solidFill>
                <a:latin typeface="Palatino Bold Italic" charset="0"/>
                <a:ea typeface="ヒラギノ明朝 ProN W6" charset="0"/>
                <a:cs typeface="ヒラギノ明朝 ProN W6" charset="0"/>
                <a:sym typeface="Palatino Bold Italic" charset="0"/>
              </a:rPr>
              <a:t/>
            </a:r>
            <a:br>
              <a:rPr lang="en-US" sz="3600" smtClean="0">
                <a:solidFill>
                  <a:srgbClr val="5B3341"/>
                </a:solidFill>
                <a:latin typeface="Palatino Bold Italic" charset="0"/>
                <a:ea typeface="ヒラギノ明朝 ProN W6" charset="0"/>
                <a:cs typeface="ヒラギノ明朝 ProN W6" charset="0"/>
                <a:sym typeface="Palatino Bold Italic" charset="0"/>
              </a:rPr>
            </a:br>
            <a:r>
              <a:rPr lang="en-US" sz="7200" smtClean="0">
                <a:solidFill>
                  <a:srgbClr val="5B3341"/>
                </a:solidFill>
                <a:latin typeface="Palatino Bold Italic" charset="0"/>
                <a:cs typeface="Palatino Bold Italic" charset="0"/>
                <a:sym typeface="Palatino Bold Italic" charset="0"/>
              </a:rPr>
              <a:t>                   </a:t>
            </a:r>
            <a:r>
              <a:rPr lang="en-US" smtClean="0">
                <a:solidFill>
                  <a:srgbClr val="5B3341"/>
                </a:solidFill>
                <a:latin typeface="Palatino Bold Italic" charset="0"/>
                <a:cs typeface="Palatino Bold Italic" charset="0"/>
                <a:sym typeface="Palatino Bold Italic" charset="0"/>
              </a:rPr>
              <a:t>Difficult  </a:t>
            </a:r>
            <a:r>
              <a:rPr lang="en-US" sz="7200" smtClean="0">
                <a:solidFill>
                  <a:srgbClr val="5B3341"/>
                </a:solidFill>
                <a:latin typeface="Palatino Bold Italic" charset="0"/>
                <a:ea typeface="ヒラギノ明朝 ProN W6" charset="0"/>
                <a:cs typeface="ヒラギノ明朝 ProN W6" charset="0"/>
                <a:sym typeface="Palatino Bold Italic" charset="0"/>
              </a:rPr>
              <a:t/>
            </a:r>
            <a:br>
              <a:rPr lang="en-US" sz="7200" smtClean="0">
                <a:solidFill>
                  <a:srgbClr val="5B3341"/>
                </a:solidFill>
                <a:latin typeface="Palatino Bold Italic" charset="0"/>
                <a:ea typeface="ヒラギノ明朝 ProN W6" charset="0"/>
                <a:cs typeface="ヒラギノ明朝 ProN W6" charset="0"/>
                <a:sym typeface="Palatino Bold Italic" charset="0"/>
              </a:rPr>
            </a:br>
            <a:r>
              <a:rPr lang="en-US" sz="4800" smtClean="0">
                <a:solidFill>
                  <a:srgbClr val="5B3341"/>
                </a:solidFill>
                <a:latin typeface="Palatino Bold" charset="0"/>
                <a:ea typeface="ヒラギノ明朝 ProN W6" charset="0"/>
                <a:cs typeface="ヒラギノ明朝 ProN W6" charset="0"/>
                <a:sym typeface="Palatino Bold" charset="0"/>
              </a:rPr>
              <a:t/>
            </a:r>
            <a:br>
              <a:rPr lang="en-US" sz="4800" smtClean="0">
                <a:solidFill>
                  <a:srgbClr val="5B3341"/>
                </a:solidFill>
                <a:latin typeface="Palatino Bold" charset="0"/>
                <a:ea typeface="ヒラギノ明朝 ProN W6" charset="0"/>
                <a:cs typeface="ヒラギノ明朝 ProN W6" charset="0"/>
                <a:sym typeface="Palatino Bold" charset="0"/>
              </a:rPr>
            </a:br>
            <a:r>
              <a:rPr lang="en-US" sz="6400" smtClean="0">
                <a:solidFill>
                  <a:srgbClr val="5B3341"/>
                </a:solidFill>
                <a:latin typeface="Palatino Bold" charset="0"/>
                <a:cs typeface="Palatino Bold" charset="0"/>
                <a:sym typeface="Palatino Bold" charset="0"/>
              </a:rPr>
              <a:t>increase love </a:t>
            </a:r>
            <a:r>
              <a:rPr lang="en-US" sz="6400" smtClean="0">
                <a:solidFill>
                  <a:srgbClr val="5B3341"/>
                </a:solidFill>
                <a:latin typeface="Palatino Bold" charset="0"/>
                <a:ea typeface="ヒラギノ明朝 ProN W6" charset="0"/>
                <a:cs typeface="ヒラギノ明朝 ProN W6" charset="0"/>
                <a:sym typeface="Palatino Bold" charset="0"/>
              </a:rPr>
              <a:t/>
            </a:r>
            <a:br>
              <a:rPr lang="en-US" sz="6400" smtClean="0">
                <a:solidFill>
                  <a:srgbClr val="5B3341"/>
                </a:solidFill>
                <a:latin typeface="Palatino Bold" charset="0"/>
                <a:ea typeface="ヒラギノ明朝 ProN W6" charset="0"/>
                <a:cs typeface="ヒラギノ明朝 ProN W6" charset="0"/>
                <a:sym typeface="Palatino Bold" charset="0"/>
              </a:rPr>
            </a:br>
            <a:r>
              <a:rPr lang="en-US" sz="6400" smtClean="0">
                <a:solidFill>
                  <a:srgbClr val="5B3341"/>
                </a:solidFill>
                <a:latin typeface="Palatino Bold" charset="0"/>
                <a:cs typeface="Palatino Bold" charset="0"/>
                <a:sym typeface="Palatino Bold" charset="0"/>
              </a:rPr>
              <a:t>reduce fear</a:t>
            </a:r>
            <a:endParaRPr lang="en-US" sz="6400" smtClean="0">
              <a:solidFill>
                <a:srgbClr val="5B3341"/>
              </a:solidFill>
              <a:latin typeface="Palatino Bold" charset="0"/>
              <a:ea typeface="ヒラギノ明朝 ProN W6" charset="0"/>
              <a:cs typeface="ヒラギノ明朝 ProN W6" charset="0"/>
              <a:sym typeface="Palatino Bold" charset="0"/>
            </a:endParaRPr>
          </a:p>
        </p:txBody>
      </p:sp>
    </p:spTree>
  </p:cSld>
  <p:clrMapOvr>
    <a:masterClrMapping/>
  </p:clrMapOvr>
  <p:transition/>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1121" name="Rectangle 1"/>
          <p:cNvSpPr>
            <a:spLocks noGrp="1" noChangeArrowheads="1"/>
          </p:cNvSpPr>
          <p:nvPr>
            <p:ph type="title"/>
          </p:nvPr>
        </p:nvSpPr>
        <p:spPr>
          <a:xfrm>
            <a:off x="1117600" y="1955800"/>
            <a:ext cx="11480800" cy="5842000"/>
          </a:xfrm>
        </p:spPr>
        <p:txBody>
          <a:bodyPr/>
          <a:lstStyle/>
          <a:p>
            <a:pPr algn="l" eaLnBrk="1" hangingPunct="1"/>
            <a:r>
              <a:rPr lang="en-US" altLang="en-US" smtClean="0">
                <a:solidFill>
                  <a:srgbClr val="5B3341"/>
                </a:solidFill>
              </a:rPr>
              <a:t>Healing </a:t>
            </a:r>
            <a:br>
              <a:rPr lang="en-US" altLang="en-US" smtClean="0">
                <a:solidFill>
                  <a:srgbClr val="5B3341"/>
                </a:solidFill>
              </a:rPr>
            </a:br>
            <a:r>
              <a:rPr lang="en-US" altLang="en-US" smtClean="0">
                <a:solidFill>
                  <a:srgbClr val="5B3341"/>
                </a:solidFill>
              </a:rPr>
              <a:t>Personal </a:t>
            </a:r>
            <a:br>
              <a:rPr lang="en-US" altLang="en-US" smtClean="0">
                <a:solidFill>
                  <a:srgbClr val="5B3341"/>
                </a:solidFill>
              </a:rPr>
            </a:br>
            <a:r>
              <a:rPr lang="en-US" altLang="en-US" smtClean="0">
                <a:solidFill>
                  <a:srgbClr val="5B3341"/>
                </a:solidFill>
              </a:rPr>
              <a:t>Wounds</a:t>
            </a:r>
          </a:p>
        </p:txBody>
      </p:sp>
      <p:sp>
        <p:nvSpPr>
          <p:cNvPr id="261122" name="Oval 2"/>
          <p:cNvSpPr>
            <a:spLocks/>
          </p:cNvSpPr>
          <p:nvPr/>
        </p:nvSpPr>
        <p:spPr bwMode="auto">
          <a:xfrm>
            <a:off x="6781800" y="3454400"/>
            <a:ext cx="6515100" cy="6515100"/>
          </a:xfrm>
          <a:prstGeom prst="ellipse">
            <a:avLst/>
          </a:prstGeom>
          <a:solidFill>
            <a:schemeClr val="accent1">
              <a:alpha val="39999"/>
            </a:schemeClr>
          </a:solidFill>
          <a:ln>
            <a:noFill/>
          </a:ln>
          <a:extLst>
            <a:ext uri="{91240B29-F687-4F45-9708-019B960494DF}">
              <a14:hiddenLine xmlns:a14="http://schemas.microsoft.com/office/drawing/2010/main" w="25400">
                <a:solidFill>
                  <a:srgbClr val="35302F">
                    <a:alpha val="39999"/>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261123" name="AutoShape 3"/>
          <p:cNvSpPr>
            <a:spLocks/>
          </p:cNvSpPr>
          <p:nvPr/>
        </p:nvSpPr>
        <p:spPr bwMode="auto">
          <a:xfrm>
            <a:off x="7442200" y="4216400"/>
            <a:ext cx="2857500" cy="2857500"/>
          </a:xfrm>
          <a:custGeom>
            <a:avLst/>
            <a:gdLst>
              <a:gd name="T0" fmla="*/ 11356 w 22712"/>
              <a:gd name="T1" fmla="*/ 0 h 21600"/>
              <a:gd name="T2" fmla="*/ 12220 w 22712"/>
              <a:gd name="T3" fmla="*/ 8271 h 21600"/>
              <a:gd name="T4" fmla="*/ 18031 w 22712"/>
              <a:gd name="T5" fmla="*/ 2063 h 21600"/>
              <a:gd name="T6" fmla="*/ 13618 w 22712"/>
              <a:gd name="T7" fmla="*/ 9237 h 21600"/>
              <a:gd name="T8" fmla="*/ 22156 w 22712"/>
              <a:gd name="T9" fmla="*/ 7463 h 21600"/>
              <a:gd name="T10" fmla="*/ 14152 w 22712"/>
              <a:gd name="T11" fmla="*/ 10800 h 21600"/>
              <a:gd name="T12" fmla="*/ 22156 w 22712"/>
              <a:gd name="T13" fmla="*/ 14137 h 21600"/>
              <a:gd name="T14" fmla="*/ 13618 w 22712"/>
              <a:gd name="T15" fmla="*/ 12363 h 21600"/>
              <a:gd name="T16" fmla="*/ 18031 w 22712"/>
              <a:gd name="T17" fmla="*/ 19537 h 21600"/>
              <a:gd name="T18" fmla="*/ 12220 w 22712"/>
              <a:gd name="T19" fmla="*/ 13329 h 21600"/>
              <a:gd name="T20" fmla="*/ 11356 w 22712"/>
              <a:gd name="T21" fmla="*/ 21600 h 21600"/>
              <a:gd name="T22" fmla="*/ 10492 w 22712"/>
              <a:gd name="T23" fmla="*/ 13329 h 21600"/>
              <a:gd name="T24" fmla="*/ 4681 w 22712"/>
              <a:gd name="T25" fmla="*/ 19537 h 21600"/>
              <a:gd name="T26" fmla="*/ 9094 w 22712"/>
              <a:gd name="T27" fmla="*/ 12363 h 21600"/>
              <a:gd name="T28" fmla="*/ 556 w 22712"/>
              <a:gd name="T29" fmla="*/ 14137 h 21600"/>
              <a:gd name="T30" fmla="*/ 8560 w 22712"/>
              <a:gd name="T31" fmla="*/ 10800 h 21600"/>
              <a:gd name="T32" fmla="*/ 556 w 22712"/>
              <a:gd name="T33" fmla="*/ 7463 h 21600"/>
              <a:gd name="T34" fmla="*/ 9094 w 22712"/>
              <a:gd name="T35" fmla="*/ 9237 h 21600"/>
              <a:gd name="T36" fmla="*/ 4681 w 22712"/>
              <a:gd name="T37" fmla="*/ 2063 h 21600"/>
              <a:gd name="T38" fmla="*/ 10492 w 22712"/>
              <a:gd name="T39" fmla="*/ 8271 h 21600"/>
              <a:gd name="T40" fmla="*/ 11356 w 22712"/>
              <a:gd name="T41" fmla="*/ 0 h 21600"/>
              <a:gd name="T42" fmla="*/ 11356 w 22712"/>
              <a:gd name="T43" fmla="*/ 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2712" h="21600">
                <a:moveTo>
                  <a:pt x="11356" y="0"/>
                </a:moveTo>
                <a:lnTo>
                  <a:pt x="12220" y="8271"/>
                </a:lnTo>
                <a:lnTo>
                  <a:pt x="18031" y="2063"/>
                </a:lnTo>
                <a:lnTo>
                  <a:pt x="13618" y="9237"/>
                </a:lnTo>
                <a:lnTo>
                  <a:pt x="22156" y="7463"/>
                </a:lnTo>
                <a:lnTo>
                  <a:pt x="14152" y="10800"/>
                </a:lnTo>
                <a:lnTo>
                  <a:pt x="22156" y="14137"/>
                </a:lnTo>
                <a:lnTo>
                  <a:pt x="13618" y="12363"/>
                </a:lnTo>
                <a:lnTo>
                  <a:pt x="18031" y="19537"/>
                </a:lnTo>
                <a:lnTo>
                  <a:pt x="12220" y="13329"/>
                </a:lnTo>
                <a:lnTo>
                  <a:pt x="11356" y="21600"/>
                </a:lnTo>
                <a:lnTo>
                  <a:pt x="10492" y="13329"/>
                </a:lnTo>
                <a:lnTo>
                  <a:pt x="4681" y="19537"/>
                </a:lnTo>
                <a:lnTo>
                  <a:pt x="9094" y="12363"/>
                </a:lnTo>
                <a:lnTo>
                  <a:pt x="556" y="14137"/>
                </a:lnTo>
                <a:lnTo>
                  <a:pt x="8560" y="10800"/>
                </a:lnTo>
                <a:lnTo>
                  <a:pt x="556" y="7463"/>
                </a:lnTo>
                <a:lnTo>
                  <a:pt x="9094" y="9237"/>
                </a:lnTo>
                <a:lnTo>
                  <a:pt x="4681" y="2063"/>
                </a:lnTo>
                <a:lnTo>
                  <a:pt x="10492" y="8271"/>
                </a:lnTo>
                <a:lnTo>
                  <a:pt x="11356" y="0"/>
                </a:lnTo>
                <a:close/>
                <a:moveTo>
                  <a:pt x="11356" y="0"/>
                </a:moveTo>
              </a:path>
            </a:pathLst>
          </a:custGeom>
          <a:solidFill>
            <a:schemeClr val="accent1">
              <a:alpha val="39999"/>
            </a:schemeClr>
          </a:solidFill>
          <a:ln>
            <a:noFill/>
          </a:ln>
          <a:extLst>
            <a:ext uri="{91240B29-F687-4F45-9708-019B960494DF}">
              <a14:hiddenLine xmlns:a14="http://schemas.microsoft.com/office/drawing/2010/main" w="25400" cap="flat">
                <a:solidFill>
                  <a:srgbClr val="35302F">
                    <a:alpha val="39999"/>
                  </a:srgbClr>
                </a:solidFill>
                <a:miter lim="800000"/>
                <a:headEnd type="none" w="med" len="med"/>
                <a:tailEnd type="none" w="med" len="med"/>
              </a14:hiddenLine>
            </a:ext>
          </a:extLst>
        </p:spPr>
        <p:txBody>
          <a:bodyPr lIns="0" tIns="0" rIns="0" bIns="0"/>
          <a:lstStyle/>
          <a:p>
            <a:endParaRPr lang="en-US"/>
          </a:p>
        </p:txBody>
      </p:sp>
    </p:spTree>
  </p:cSld>
  <p:clrMapOvr>
    <a:masterClrMapping/>
  </p:clrMapOvr>
  <p:transition/>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3169"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29200" y="381000"/>
            <a:ext cx="6719888" cy="899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263170" name="Rectangle 2"/>
          <p:cNvSpPr>
            <a:spLocks/>
          </p:cNvSpPr>
          <p:nvPr/>
        </p:nvSpPr>
        <p:spPr bwMode="auto">
          <a:xfrm rot="-5400000">
            <a:off x="4934744" y="-3059906"/>
            <a:ext cx="2159000" cy="11504612"/>
          </a:xfrm>
          <a:prstGeom prst="rect">
            <a:avLst/>
          </a:prstGeom>
          <a:solidFill>
            <a:schemeClr val="accent1">
              <a:alpha val="89803"/>
            </a:schemeClr>
          </a:solidFill>
          <a:ln>
            <a:noFill/>
          </a:ln>
          <a:extLst>
            <a:ext uri="{91240B29-F687-4F45-9708-019B960494DF}">
              <a14:hiddenLine xmlns:a14="http://schemas.microsoft.com/office/drawing/2010/main" w="25400">
                <a:solidFill>
                  <a:srgbClr val="35302F">
                    <a:alpha val="89803"/>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263171" name="Rectangle 3"/>
          <p:cNvSpPr>
            <a:spLocks noGrp="1" noChangeArrowheads="1"/>
          </p:cNvSpPr>
          <p:nvPr>
            <p:ph type="title"/>
          </p:nvPr>
        </p:nvSpPr>
        <p:spPr>
          <a:xfrm>
            <a:off x="749300" y="1651000"/>
            <a:ext cx="10515600" cy="2070100"/>
          </a:xfrm>
        </p:spPr>
        <p:txBody>
          <a:bodyPr/>
          <a:lstStyle/>
          <a:p>
            <a:pPr eaLnBrk="1" hangingPunct="1"/>
            <a:r>
              <a:rPr lang="en-US" altLang="en-US" sz="10000" smtClean="0">
                <a:solidFill>
                  <a:srgbClr val="573140"/>
                </a:solidFill>
              </a:rPr>
              <a:t>Deep-Seated Fear</a:t>
            </a:r>
            <a:r>
              <a:rPr lang="en-US" altLang="en-US" sz="10000" smtClean="0"/>
              <a:t> </a:t>
            </a:r>
          </a:p>
        </p:txBody>
      </p:sp>
    </p:spTree>
  </p:cSld>
  <p:clrMapOvr>
    <a:masterClrMapping/>
  </p:clrMapOvr>
  <p:transition spd="med">
    <p:wipe/>
  </p:transition>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5217" name="Rectangle 1"/>
          <p:cNvSpPr>
            <a:spLocks noGrp="1" noChangeArrowheads="1"/>
          </p:cNvSpPr>
          <p:nvPr>
            <p:ph type="title"/>
          </p:nvPr>
        </p:nvSpPr>
        <p:spPr>
          <a:xfrm>
            <a:off x="762000" y="1219200"/>
            <a:ext cx="11480800" cy="3530600"/>
          </a:xfrm>
        </p:spPr>
        <p:txBody>
          <a:bodyPr/>
          <a:lstStyle/>
          <a:p>
            <a:pPr eaLnBrk="1" hangingPunct="1">
              <a:lnSpc>
                <a:spcPct val="110000"/>
              </a:lnSpc>
              <a:defRPr/>
            </a:pPr>
            <a:r>
              <a:rPr lang="en-US" sz="7200" smtClean="0">
                <a:solidFill>
                  <a:srgbClr val="573140"/>
                </a:solidFill>
                <a:latin typeface="Palatino Bold" charset="0"/>
                <a:cs typeface="Palatino Bold" charset="0"/>
                <a:sym typeface="Palatino Bold" charset="0"/>
              </a:rPr>
              <a:t>Existential Fear </a:t>
            </a:r>
            <a:r>
              <a:rPr lang="en-US" sz="7200" smtClean="0">
                <a:solidFill>
                  <a:srgbClr val="573140"/>
                </a:solidFill>
                <a:latin typeface="Palatino Bold" charset="0"/>
                <a:ea typeface="ヒラギノ明朝 ProN W6" charset="0"/>
                <a:cs typeface="ヒラギノ明朝 ProN W6" charset="0"/>
                <a:sym typeface="Palatino Bold" charset="0"/>
              </a:rPr>
              <a:t/>
            </a:r>
            <a:br>
              <a:rPr lang="en-US" sz="7200" smtClean="0">
                <a:solidFill>
                  <a:srgbClr val="573140"/>
                </a:solidFill>
                <a:latin typeface="Palatino Bold" charset="0"/>
                <a:ea typeface="ヒラギノ明朝 ProN W6" charset="0"/>
                <a:cs typeface="ヒラギノ明朝 ProN W6" charset="0"/>
                <a:sym typeface="Palatino Bold" charset="0"/>
              </a:rPr>
            </a:br>
            <a:r>
              <a:rPr lang="en-US" sz="7200" smtClean="0">
                <a:solidFill>
                  <a:srgbClr val="573140"/>
                </a:solidFill>
                <a:latin typeface="Palatino Bold" charset="0"/>
                <a:cs typeface="Palatino Bold" charset="0"/>
                <a:sym typeface="Palatino Bold" charset="0"/>
              </a:rPr>
              <a:t>Covert Acts or Bullying</a:t>
            </a:r>
            <a:endParaRPr lang="en-US" sz="7200" smtClean="0">
              <a:solidFill>
                <a:srgbClr val="573140"/>
              </a:solidFill>
              <a:latin typeface="Palatino Bold" charset="0"/>
              <a:ea typeface="ヒラギノ明朝 ProN W6" charset="0"/>
              <a:cs typeface="ヒラギノ明朝 ProN W6" charset="0"/>
              <a:sym typeface="Palatino Bold" charset="0"/>
            </a:endParaRPr>
          </a:p>
        </p:txBody>
      </p:sp>
      <p:pic>
        <p:nvPicPr>
          <p:cNvPr id="265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08200" y="5524500"/>
            <a:ext cx="2057400" cy="205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26521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88088" y="5410200"/>
            <a:ext cx="4748212" cy="227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8" fill="hold" nodeType="afterEffect">
                                  <p:stCondLst>
                                    <p:cond delay="0"/>
                                  </p:stCondLst>
                                  <p:childTnLst>
                                    <p:set>
                                      <p:cBhvr>
                                        <p:cTn id="6" dur="1" fill="hold">
                                          <p:stCondLst>
                                            <p:cond delay="0"/>
                                          </p:stCondLst>
                                        </p:cTn>
                                        <p:tgtEl>
                                          <p:spTgt spid="265219"/>
                                        </p:tgtEl>
                                        <p:attrNameLst>
                                          <p:attrName>style.visibility</p:attrName>
                                        </p:attrNameLst>
                                      </p:cBhvr>
                                      <p:to>
                                        <p:strVal val="visible"/>
                                      </p:to>
                                    </p:set>
                                    <p:anim calcmode="lin" valueType="num">
                                      <p:cBhvr>
                                        <p:cTn id="7" dur="500" fill="hold"/>
                                        <p:tgtEl>
                                          <p:spTgt spid="265219"/>
                                        </p:tgtEl>
                                        <p:attrNameLst>
                                          <p:attrName>ppt_x</p:attrName>
                                        </p:attrNameLst>
                                      </p:cBhvr>
                                      <p:tavLst>
                                        <p:tav tm="0">
                                          <p:val>
                                            <p:strVal val="#ppt_x-#ppt_w/2"/>
                                          </p:val>
                                        </p:tav>
                                        <p:tav tm="100000">
                                          <p:val>
                                            <p:strVal val="#ppt_x"/>
                                          </p:val>
                                        </p:tav>
                                      </p:tavLst>
                                    </p:anim>
                                    <p:anim calcmode="lin" valueType="num">
                                      <p:cBhvr>
                                        <p:cTn id="8" dur="500" fill="hold"/>
                                        <p:tgtEl>
                                          <p:spTgt spid="265219"/>
                                        </p:tgtEl>
                                        <p:attrNameLst>
                                          <p:attrName>ppt_y</p:attrName>
                                        </p:attrNameLst>
                                      </p:cBhvr>
                                      <p:tavLst>
                                        <p:tav tm="0">
                                          <p:val>
                                            <p:strVal val="#ppt_y"/>
                                          </p:val>
                                        </p:tav>
                                        <p:tav tm="100000">
                                          <p:val>
                                            <p:strVal val="#ppt_y"/>
                                          </p:val>
                                        </p:tav>
                                      </p:tavLst>
                                    </p:anim>
                                    <p:anim calcmode="lin" valueType="num">
                                      <p:cBhvr>
                                        <p:cTn id="9" dur="500" fill="hold"/>
                                        <p:tgtEl>
                                          <p:spTgt spid="265219"/>
                                        </p:tgtEl>
                                        <p:attrNameLst>
                                          <p:attrName>ppt_w</p:attrName>
                                        </p:attrNameLst>
                                      </p:cBhvr>
                                      <p:tavLst>
                                        <p:tav tm="0">
                                          <p:val>
                                            <p:fltVal val="0"/>
                                          </p:val>
                                        </p:tav>
                                        <p:tav tm="100000">
                                          <p:val>
                                            <p:strVal val="#ppt_w"/>
                                          </p:val>
                                        </p:tav>
                                      </p:tavLst>
                                    </p:anim>
                                    <p:anim calcmode="lin" valueType="num">
                                      <p:cBhvr>
                                        <p:cTn id="10" dur="500" fill="hold"/>
                                        <p:tgtEl>
                                          <p:spTgt spid="26521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7265" name="Rectangle 1"/>
          <p:cNvSpPr>
            <a:spLocks noGrp="1" noChangeArrowheads="1"/>
          </p:cNvSpPr>
          <p:nvPr>
            <p:ph type="title"/>
          </p:nvPr>
        </p:nvSpPr>
        <p:spPr/>
        <p:txBody>
          <a:bodyPr/>
          <a:lstStyle/>
          <a:p>
            <a:pPr eaLnBrk="1" hangingPunct="1">
              <a:defRPr/>
            </a:pPr>
            <a:r>
              <a:rPr lang="en-US" sz="14400" smtClean="0">
                <a:solidFill>
                  <a:srgbClr val="573140"/>
                </a:solidFill>
                <a:latin typeface="Palatino Bold" charset="0"/>
                <a:cs typeface="Palatino Bold" charset="0"/>
                <a:sym typeface="Palatino Bold" charset="0"/>
              </a:rPr>
              <a:t>Traps</a:t>
            </a:r>
            <a:endParaRPr lang="en-US" sz="14400" smtClean="0">
              <a:solidFill>
                <a:srgbClr val="573140"/>
              </a:solidFill>
              <a:latin typeface="Palatino Bold" charset="0"/>
              <a:ea typeface="ヒラギノ明朝 ProN W6" charset="0"/>
              <a:cs typeface="ヒラギノ明朝 ProN W6" charset="0"/>
              <a:sym typeface="Palatino Bold" charset="0"/>
            </a:endParaRPr>
          </a:p>
        </p:txBody>
      </p:sp>
      <p:sp>
        <p:nvSpPr>
          <p:cNvPr id="267266" name="AutoShape 2"/>
          <p:cNvSpPr>
            <a:spLocks/>
          </p:cNvSpPr>
          <p:nvPr/>
        </p:nvSpPr>
        <p:spPr bwMode="auto">
          <a:xfrm>
            <a:off x="2349500" y="2882900"/>
            <a:ext cx="1270000" cy="4279900"/>
          </a:xfrm>
          <a:prstGeom prst="roundRect">
            <a:avLst>
              <a:gd name="adj" fmla="val 15000"/>
            </a:avLst>
          </a:prstGeom>
          <a:blipFill dpi="0" rotWithShape="0">
            <a:blip r:embed="rId3"/>
            <a:srcRect/>
            <a:tile tx="0" ty="0" sx="100000" sy="100000" flip="none" algn="tl"/>
          </a:blipFill>
          <a:ln w="25400">
            <a:solidFill>
              <a:srgbClr val="35302F"/>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267267" name="AutoShape 3"/>
          <p:cNvSpPr>
            <a:spLocks/>
          </p:cNvSpPr>
          <p:nvPr/>
        </p:nvSpPr>
        <p:spPr bwMode="auto">
          <a:xfrm>
            <a:off x="9537700" y="2882900"/>
            <a:ext cx="1270000" cy="4279900"/>
          </a:xfrm>
          <a:prstGeom prst="roundRect">
            <a:avLst>
              <a:gd name="adj" fmla="val 15000"/>
            </a:avLst>
          </a:prstGeom>
          <a:blipFill dpi="0" rotWithShape="0">
            <a:blip r:embed="rId3"/>
            <a:srcRect/>
            <a:tile tx="0" ty="0" sx="100000" sy="100000" flip="none" algn="tl"/>
          </a:blipFill>
          <a:ln w="25400">
            <a:solidFill>
              <a:srgbClr val="35302F"/>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267268" name="AutoShape 4"/>
          <p:cNvSpPr>
            <a:spLocks/>
          </p:cNvSpPr>
          <p:nvPr/>
        </p:nvSpPr>
        <p:spPr bwMode="auto">
          <a:xfrm>
            <a:off x="4318000" y="1714500"/>
            <a:ext cx="4356100" cy="1320800"/>
          </a:xfrm>
          <a:prstGeom prst="roundRect">
            <a:avLst>
              <a:gd name="adj" fmla="val 14421"/>
            </a:avLst>
          </a:prstGeom>
          <a:blipFill dpi="0" rotWithShape="0">
            <a:blip r:embed="rId3"/>
            <a:srcRect/>
            <a:tile tx="0" ty="0" sx="100000" sy="100000" flip="none" algn="tl"/>
          </a:blipFill>
          <a:ln w="25400">
            <a:solidFill>
              <a:srgbClr val="35302F"/>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267269" name="AutoShape 5"/>
          <p:cNvSpPr>
            <a:spLocks/>
          </p:cNvSpPr>
          <p:nvPr/>
        </p:nvSpPr>
        <p:spPr bwMode="auto">
          <a:xfrm>
            <a:off x="4318000" y="7239000"/>
            <a:ext cx="4356100" cy="1320800"/>
          </a:xfrm>
          <a:prstGeom prst="roundRect">
            <a:avLst>
              <a:gd name="adj" fmla="val 14421"/>
            </a:avLst>
          </a:prstGeom>
          <a:blipFill dpi="0" rotWithShape="0">
            <a:blip r:embed="rId3"/>
            <a:srcRect/>
            <a:tile tx="0" ty="0" sx="100000" sy="100000" flip="none" algn="tl"/>
          </a:blipFill>
          <a:ln w="25400">
            <a:solidFill>
              <a:srgbClr val="35302F"/>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Tree>
  </p:cSld>
  <p:clrMapOvr>
    <a:masterClrMapping/>
  </p:clrMapOvr>
  <p:transition/>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3" name="Rectangle 1"/>
          <p:cNvSpPr>
            <a:spLocks/>
          </p:cNvSpPr>
          <p:nvPr/>
        </p:nvSpPr>
        <p:spPr bwMode="auto">
          <a:xfrm>
            <a:off x="4545013" y="6584950"/>
            <a:ext cx="3409950" cy="118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nchor="ctr">
            <a:spAutoFit/>
          </a:bodyP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r>
              <a:rPr lang="en-US" altLang="en-US" sz="6400">
                <a:solidFill>
                  <a:srgbClr val="573140"/>
                </a:solidFill>
                <a:latin typeface="Palatino Bold" charset="0"/>
                <a:ea typeface="MS PGothic" pitchFamily="34" charset="-128"/>
                <a:sym typeface="Palatino Bold" charset="0"/>
              </a:rPr>
              <a:t>Flypaper</a:t>
            </a:r>
          </a:p>
        </p:txBody>
      </p:sp>
      <p:sp>
        <p:nvSpPr>
          <p:cNvPr id="269314" name="Rectangle 2"/>
          <p:cNvSpPr>
            <a:spLocks/>
          </p:cNvSpPr>
          <p:nvPr/>
        </p:nvSpPr>
        <p:spPr bwMode="auto">
          <a:xfrm>
            <a:off x="2217738" y="1631950"/>
            <a:ext cx="5041900" cy="118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nchor="ctr">
            <a:spAutoFit/>
          </a:bodyP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r>
              <a:rPr lang="en-US" altLang="en-US" sz="6400">
                <a:solidFill>
                  <a:srgbClr val="573140"/>
                </a:solidFill>
                <a:latin typeface="Palatino Bold" charset="0"/>
                <a:ea typeface="MS PGothic" pitchFamily="34" charset="-128"/>
                <a:sym typeface="Palatino Bold" charset="0"/>
              </a:rPr>
              <a:t>Spider</a:t>
            </a:r>
            <a:r>
              <a:rPr lang="ja-JP" altLang="en-US" sz="6400">
                <a:solidFill>
                  <a:srgbClr val="573140"/>
                </a:solidFill>
                <a:latin typeface="Arial" pitchFamily="34" charset="0"/>
                <a:ea typeface="MS PGothic" pitchFamily="34" charset="-128"/>
                <a:sym typeface="Palatino Bold" charset="0"/>
              </a:rPr>
              <a:t>’</a:t>
            </a:r>
            <a:r>
              <a:rPr lang="en-US" altLang="ja-JP" sz="6400">
                <a:solidFill>
                  <a:srgbClr val="573140"/>
                </a:solidFill>
                <a:latin typeface="Palatino Bold" charset="0"/>
                <a:ea typeface="MS PGothic" pitchFamily="34" charset="-128"/>
                <a:sym typeface="Palatino Bold" charset="0"/>
              </a:rPr>
              <a:t>s Web</a:t>
            </a:r>
            <a:endParaRPr lang="en-US" altLang="en-US" sz="6400">
              <a:solidFill>
                <a:srgbClr val="573140"/>
              </a:solidFill>
              <a:latin typeface="Palatino Bold" charset="0"/>
              <a:ea typeface="MS PGothic" pitchFamily="34" charset="-128"/>
              <a:sym typeface="Palatino Bold" charset="0"/>
            </a:endParaRPr>
          </a:p>
        </p:txBody>
      </p:sp>
      <p:sp>
        <p:nvSpPr>
          <p:cNvPr id="269315" name="Rectangle 3"/>
          <p:cNvSpPr>
            <a:spLocks/>
          </p:cNvSpPr>
          <p:nvPr/>
        </p:nvSpPr>
        <p:spPr bwMode="auto">
          <a:xfrm>
            <a:off x="7858125" y="3041650"/>
            <a:ext cx="4175125" cy="118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nchor="ctr">
            <a:spAutoFit/>
          </a:bodyP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r>
              <a:rPr lang="en-US" altLang="en-US" sz="6400">
                <a:solidFill>
                  <a:srgbClr val="573140"/>
                </a:solidFill>
                <a:latin typeface="Palatino Bold" charset="0"/>
                <a:ea typeface="MS PGothic" pitchFamily="34" charset="-128"/>
                <a:sym typeface="Palatino Bold" charset="0"/>
              </a:rPr>
              <a:t>Quicksand</a:t>
            </a:r>
          </a:p>
        </p:txBody>
      </p:sp>
      <p:sp>
        <p:nvSpPr>
          <p:cNvPr id="269316" name="AutoShape 4"/>
          <p:cNvSpPr>
            <a:spLocks/>
          </p:cNvSpPr>
          <p:nvPr/>
        </p:nvSpPr>
        <p:spPr bwMode="auto">
          <a:xfrm>
            <a:off x="2425700" y="4076700"/>
            <a:ext cx="1498600" cy="1270000"/>
          </a:xfrm>
          <a:prstGeom prst="rightArrow">
            <a:avLst>
              <a:gd name="adj1" fmla="val 32000"/>
              <a:gd name="adj2" fmla="val 44004"/>
            </a:avLst>
          </a:prstGeom>
          <a:blipFill dpi="0" rotWithShape="0">
            <a:blip r:embed="rId3"/>
            <a:srcRect/>
            <a:tile tx="0" ty="0" sx="100000" sy="100000" flip="none" algn="tl"/>
          </a:blipFill>
          <a:ln w="25400">
            <a:solidFill>
              <a:srgbClr val="35302F"/>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269317" name="AutoShape 5"/>
          <p:cNvSpPr>
            <a:spLocks/>
          </p:cNvSpPr>
          <p:nvPr/>
        </p:nvSpPr>
        <p:spPr bwMode="auto">
          <a:xfrm flipH="1">
            <a:off x="4102100" y="4076700"/>
            <a:ext cx="3606800" cy="1270000"/>
          </a:xfrm>
          <a:prstGeom prst="rightArrow">
            <a:avLst>
              <a:gd name="adj1" fmla="val 38009"/>
              <a:gd name="adj2" fmla="val 100005"/>
            </a:avLst>
          </a:prstGeom>
          <a:blipFill dpi="0" rotWithShape="0">
            <a:blip r:embed="rId3"/>
            <a:srcRect/>
            <a:tile tx="0" ty="0" sx="100000" sy="100000" flip="none" algn="tl"/>
          </a:blipFill>
          <a:ln w="25400">
            <a:solidFill>
              <a:srgbClr val="35302F"/>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269318" name="Oval 6"/>
          <p:cNvSpPr>
            <a:spLocks/>
          </p:cNvSpPr>
          <p:nvPr/>
        </p:nvSpPr>
        <p:spPr bwMode="auto">
          <a:xfrm>
            <a:off x="10160000" y="266700"/>
            <a:ext cx="1270000" cy="1270000"/>
          </a:xfrm>
          <a:prstGeom prst="ellipse">
            <a:avLst/>
          </a:prstGeom>
          <a:gradFill rotWithShape="0">
            <a:gsLst>
              <a:gs pos="0">
                <a:srgbClr val="464658">
                  <a:alpha val="98000"/>
                </a:srgbClr>
              </a:gs>
              <a:gs pos="100000">
                <a:srgbClr val="B94310">
                  <a:alpha val="58800"/>
                </a:srgbClr>
              </a:gs>
            </a:gsLst>
            <a:lin ang="20460000" scaled="1"/>
          </a:gradFill>
          <a:ln w="25400">
            <a:solidFill>
              <a:srgbClr val="35302F">
                <a:alpha val="98038"/>
              </a:srgbClr>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269319" name="AutoShape 7"/>
          <p:cNvSpPr>
            <a:spLocks/>
          </p:cNvSpPr>
          <p:nvPr/>
        </p:nvSpPr>
        <p:spPr bwMode="auto">
          <a:xfrm>
            <a:off x="9385300" y="901700"/>
            <a:ext cx="2806700" cy="1485900"/>
          </a:xfrm>
          <a:prstGeom prst="roundRect">
            <a:avLst>
              <a:gd name="adj" fmla="val 12819"/>
            </a:avLst>
          </a:prstGeom>
          <a:blipFill dpi="0" rotWithShape="0">
            <a:blip r:embed="rId3">
              <a:alphaModFix amt="73000"/>
            </a:blip>
            <a:srcRect/>
            <a:tile tx="0" ty="0" sx="100000" sy="100000" flip="none" algn="tl"/>
          </a:blipFill>
          <a:ln w="25400">
            <a:solidFill>
              <a:srgbClr val="35302F">
                <a:alpha val="72940"/>
              </a:srgbClr>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269320" name="AutoShape 8"/>
          <p:cNvSpPr>
            <a:spLocks/>
          </p:cNvSpPr>
          <p:nvPr/>
        </p:nvSpPr>
        <p:spPr bwMode="auto">
          <a:xfrm>
            <a:off x="9512300" y="5346700"/>
            <a:ext cx="3251200" cy="1790700"/>
          </a:xfrm>
          <a:prstGeom prst="leftRightArrow">
            <a:avLst>
              <a:gd name="adj1" fmla="val 24009"/>
              <a:gd name="adj2" fmla="val 45390"/>
            </a:avLst>
          </a:prstGeom>
          <a:blipFill dpi="0" rotWithShape="0">
            <a:blip r:embed="rId3"/>
            <a:srcRect/>
            <a:tile tx="0" ty="0" sx="100000" sy="100000" flip="none" algn="tl"/>
          </a:blipFill>
          <a:ln w="25400">
            <a:solidFill>
              <a:srgbClr val="35302F"/>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269321" name="Oval 9"/>
          <p:cNvSpPr>
            <a:spLocks/>
          </p:cNvSpPr>
          <p:nvPr/>
        </p:nvSpPr>
        <p:spPr bwMode="auto">
          <a:xfrm>
            <a:off x="10502900" y="5613400"/>
            <a:ext cx="1270000" cy="1270000"/>
          </a:xfrm>
          <a:prstGeom prst="ellipse">
            <a:avLst/>
          </a:prstGeom>
          <a:gradFill rotWithShape="0">
            <a:gsLst>
              <a:gs pos="0">
                <a:srgbClr val="464658">
                  <a:alpha val="98000"/>
                </a:srgbClr>
              </a:gs>
              <a:gs pos="100000">
                <a:srgbClr val="B94310">
                  <a:alpha val="58800"/>
                </a:srgbClr>
              </a:gs>
            </a:gsLst>
            <a:lin ang="20460000" scaled="1"/>
          </a:gradFill>
          <a:ln w="25400">
            <a:solidFill>
              <a:srgbClr val="35302F">
                <a:alpha val="98038"/>
              </a:srgbClr>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269322" name="Oval 10"/>
          <p:cNvSpPr>
            <a:spLocks/>
          </p:cNvSpPr>
          <p:nvPr/>
        </p:nvSpPr>
        <p:spPr bwMode="auto">
          <a:xfrm>
            <a:off x="3530600" y="4089400"/>
            <a:ext cx="1270000" cy="1270000"/>
          </a:xfrm>
          <a:prstGeom prst="ellipse">
            <a:avLst/>
          </a:prstGeom>
          <a:gradFill rotWithShape="0">
            <a:gsLst>
              <a:gs pos="0">
                <a:srgbClr val="464658">
                  <a:alpha val="98000"/>
                </a:srgbClr>
              </a:gs>
              <a:gs pos="100000">
                <a:srgbClr val="B94310">
                  <a:alpha val="58800"/>
                </a:srgbClr>
              </a:gs>
            </a:gsLst>
            <a:lin ang="20460000" scaled="1"/>
          </a:gradFill>
          <a:ln w="25400">
            <a:solidFill>
              <a:srgbClr val="35302F">
                <a:alpha val="98038"/>
              </a:srgbClr>
            </a:solidFill>
            <a:miter lim="800000"/>
            <a:headEnd/>
            <a:tailEnd/>
          </a:ln>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Tree>
  </p:cSld>
  <p:clrMapOvr>
    <a:masterClrMapping/>
  </p:clrMapOvr>
  <p:transition/>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1361" name="Rectangle 1"/>
          <p:cNvSpPr>
            <a:spLocks/>
          </p:cNvSpPr>
          <p:nvPr/>
        </p:nvSpPr>
        <p:spPr bwMode="auto">
          <a:xfrm>
            <a:off x="1703388" y="425450"/>
            <a:ext cx="8483600" cy="102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nchor="ctr">
            <a:spAutoFit/>
          </a:bodyP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r>
              <a:rPr lang="en-US" altLang="en-US" sz="6400">
                <a:solidFill>
                  <a:srgbClr val="573140"/>
                </a:solidFill>
                <a:latin typeface="Baskerville Bold" charset="0"/>
                <a:ea typeface="MS PGothic" pitchFamily="34" charset="-128"/>
                <a:sym typeface="Baskerville Bold" charset="0"/>
              </a:rPr>
              <a:t>The trap may involve:</a:t>
            </a:r>
          </a:p>
        </p:txBody>
      </p:sp>
      <p:sp>
        <p:nvSpPr>
          <p:cNvPr id="271362" name="Rectangle 2"/>
          <p:cNvSpPr>
            <a:spLocks/>
          </p:cNvSpPr>
          <p:nvPr/>
        </p:nvSpPr>
        <p:spPr bwMode="auto">
          <a:xfrm>
            <a:off x="3394075" y="2203450"/>
            <a:ext cx="5102225" cy="102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nchor="ctr">
            <a:spAutoFit/>
          </a:bodyP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r>
              <a:rPr lang="en-US" altLang="en-US" sz="6400">
                <a:solidFill>
                  <a:srgbClr val="573140"/>
                </a:solidFill>
                <a:latin typeface="Baskerville Bold" charset="0"/>
                <a:ea typeface="MS PGothic" pitchFamily="34" charset="-128"/>
                <a:sym typeface="Baskerville Bold" charset="0"/>
              </a:rPr>
              <a:t>Group Think</a:t>
            </a:r>
          </a:p>
        </p:txBody>
      </p:sp>
      <p:sp>
        <p:nvSpPr>
          <p:cNvPr id="271363" name="Rectangle 3"/>
          <p:cNvSpPr>
            <a:spLocks/>
          </p:cNvSpPr>
          <p:nvPr/>
        </p:nvSpPr>
        <p:spPr bwMode="auto">
          <a:xfrm>
            <a:off x="3500438" y="3663950"/>
            <a:ext cx="2781300" cy="102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nchor="ctr">
            <a:spAutoFit/>
          </a:bodyP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r>
              <a:rPr lang="en-US" altLang="en-US" sz="6400">
                <a:solidFill>
                  <a:srgbClr val="573140"/>
                </a:solidFill>
                <a:latin typeface="Baskerville Bold" charset="0"/>
                <a:ea typeface="MS PGothic" pitchFamily="34" charset="-128"/>
                <a:sym typeface="Baskerville Bold" charset="0"/>
              </a:rPr>
              <a:t>Cabals</a:t>
            </a:r>
          </a:p>
        </p:txBody>
      </p:sp>
      <p:sp>
        <p:nvSpPr>
          <p:cNvPr id="271364" name="Rectangle 4"/>
          <p:cNvSpPr>
            <a:spLocks/>
          </p:cNvSpPr>
          <p:nvPr/>
        </p:nvSpPr>
        <p:spPr bwMode="auto">
          <a:xfrm>
            <a:off x="3448050" y="5226050"/>
            <a:ext cx="5424488" cy="102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nchor="ctr">
            <a:spAutoFit/>
          </a:bodyP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r>
              <a:rPr lang="en-US" altLang="en-US" sz="6400">
                <a:solidFill>
                  <a:srgbClr val="573140"/>
                </a:solidFill>
                <a:latin typeface="Baskerville Bold" charset="0"/>
                <a:ea typeface="MS PGothic" pitchFamily="34" charset="-128"/>
                <a:sym typeface="Baskerville Bold" charset="0"/>
              </a:rPr>
              <a:t>Covert Agents</a:t>
            </a:r>
          </a:p>
        </p:txBody>
      </p:sp>
      <p:sp>
        <p:nvSpPr>
          <p:cNvPr id="271365" name="Rectangle 5"/>
          <p:cNvSpPr>
            <a:spLocks/>
          </p:cNvSpPr>
          <p:nvPr/>
        </p:nvSpPr>
        <p:spPr bwMode="auto">
          <a:xfrm>
            <a:off x="3576638" y="6788150"/>
            <a:ext cx="6767512" cy="102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nchor="ctr">
            <a:spAutoFit/>
          </a:bodyP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r>
              <a:rPr lang="en-US" altLang="en-US" sz="6400">
                <a:solidFill>
                  <a:srgbClr val="573140"/>
                </a:solidFill>
                <a:latin typeface="Baskerville Bold" charset="0"/>
                <a:ea typeface="MS PGothic" pitchFamily="34" charset="-128"/>
                <a:sym typeface="Baskerville Bold" charset="0"/>
              </a:rPr>
              <a:t>Power Imbalance</a:t>
            </a:r>
          </a:p>
        </p:txBody>
      </p:sp>
    </p:spTree>
  </p:cSld>
  <p:clrMapOvr>
    <a:masterClrMapping/>
  </p:clrMapOvr>
  <p:transition/>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409" name="Rectangle 1"/>
          <p:cNvSpPr>
            <a:spLocks noGrp="1" noChangeArrowheads="1"/>
          </p:cNvSpPr>
          <p:nvPr>
            <p:ph type="title"/>
          </p:nvPr>
        </p:nvSpPr>
        <p:spPr>
          <a:xfrm>
            <a:off x="762000" y="0"/>
            <a:ext cx="11480800" cy="9499600"/>
          </a:xfrm>
        </p:spPr>
        <p:txBody>
          <a:bodyPr/>
          <a:lstStyle/>
          <a:p>
            <a:pPr eaLnBrk="1" hangingPunct="1">
              <a:lnSpc>
                <a:spcPct val="120000"/>
              </a:lnSpc>
            </a:pPr>
            <a:r>
              <a:rPr lang="en-US" altLang="en-US" sz="7200" smtClean="0">
                <a:solidFill>
                  <a:srgbClr val="573140"/>
                </a:solidFill>
                <a:latin typeface="Palatino Bold Italic" charset="0"/>
                <a:sym typeface="Palatino Bold Italic" charset="0"/>
              </a:rPr>
              <a:t>Snakes in Suits</a:t>
            </a:r>
            <a:r>
              <a:rPr lang="en-US" altLang="en-US" sz="7200" smtClean="0">
                <a:solidFill>
                  <a:srgbClr val="573140"/>
                </a:solidFill>
                <a:latin typeface="Palatino Bold Italic" charset="0"/>
                <a:ea typeface="ヒラギノ明朝 ProN W6" charset="-128"/>
                <a:sym typeface="Palatino Bold Italic" charset="0"/>
              </a:rPr>
              <a:t/>
            </a:r>
            <a:br>
              <a:rPr lang="en-US" altLang="en-US" sz="7200" smtClean="0">
                <a:solidFill>
                  <a:srgbClr val="573140"/>
                </a:solidFill>
                <a:latin typeface="Palatino Bold Italic" charset="0"/>
                <a:ea typeface="ヒラギノ明朝 ProN W6" charset="-128"/>
                <a:sym typeface="Palatino Bold Italic" charset="0"/>
              </a:rPr>
            </a:br>
            <a:r>
              <a:rPr lang="en-US" altLang="en-US" sz="3600" smtClean="0">
                <a:solidFill>
                  <a:srgbClr val="573140"/>
                </a:solidFill>
              </a:rPr>
              <a:t>Babiak &amp; Hare</a:t>
            </a:r>
            <a:br>
              <a:rPr lang="en-US" altLang="en-US" sz="3600" smtClean="0">
                <a:solidFill>
                  <a:srgbClr val="573140"/>
                </a:solidFill>
              </a:rPr>
            </a:br>
            <a:r>
              <a:rPr lang="en-US" altLang="en-US" sz="3600" smtClean="0">
                <a:solidFill>
                  <a:srgbClr val="573140"/>
                </a:solidFill>
              </a:rPr>
              <a:t/>
            </a:r>
            <a:br>
              <a:rPr lang="en-US" altLang="en-US" sz="3600" smtClean="0">
                <a:solidFill>
                  <a:srgbClr val="573140"/>
                </a:solidFill>
              </a:rPr>
            </a:br>
            <a:r>
              <a:rPr lang="en-US" altLang="en-US" sz="7200" smtClean="0">
                <a:solidFill>
                  <a:srgbClr val="573140"/>
                </a:solidFill>
                <a:latin typeface="Palatino Bold Italic" charset="0"/>
                <a:sym typeface="Palatino Bold Italic" charset="0"/>
              </a:rPr>
              <a:t>The Devil You Don</a:t>
            </a:r>
            <a:r>
              <a:rPr lang="ja-JP" altLang="en-US" sz="7200" smtClean="0">
                <a:solidFill>
                  <a:srgbClr val="573140"/>
                </a:solidFill>
                <a:latin typeface="Arial" pitchFamily="34" charset="0"/>
                <a:sym typeface="Palatino Bold Italic" charset="0"/>
              </a:rPr>
              <a:t>’</a:t>
            </a:r>
            <a:r>
              <a:rPr lang="en-US" altLang="ja-JP" sz="7200" smtClean="0">
                <a:solidFill>
                  <a:srgbClr val="573140"/>
                </a:solidFill>
                <a:latin typeface="Palatino Bold Italic" charset="0"/>
                <a:sym typeface="Palatino Bold Italic" charset="0"/>
              </a:rPr>
              <a:t>t Know</a:t>
            </a:r>
            <a:r>
              <a:rPr lang="en-US" altLang="ja-JP" sz="7200" smtClean="0">
                <a:solidFill>
                  <a:srgbClr val="573140"/>
                </a:solidFill>
                <a:latin typeface="Palatino Bold Italic" charset="0"/>
                <a:ea typeface="ヒラギノ明朝 ProN W6" charset="-128"/>
                <a:sym typeface="Palatino Bold Italic" charset="0"/>
              </a:rPr>
              <a:t/>
            </a:r>
            <a:br>
              <a:rPr lang="en-US" altLang="ja-JP" sz="7200" smtClean="0">
                <a:solidFill>
                  <a:srgbClr val="573140"/>
                </a:solidFill>
                <a:latin typeface="Palatino Bold Italic" charset="0"/>
                <a:ea typeface="ヒラギノ明朝 ProN W6" charset="-128"/>
                <a:sym typeface="Palatino Bold Italic" charset="0"/>
              </a:rPr>
            </a:br>
            <a:r>
              <a:rPr lang="en-US" altLang="ja-JP" sz="1800" smtClean="0">
                <a:solidFill>
                  <a:srgbClr val="573140"/>
                </a:solidFill>
              </a:rPr>
              <a:t/>
            </a:r>
            <a:br>
              <a:rPr lang="en-US" altLang="ja-JP" sz="1800" smtClean="0">
                <a:solidFill>
                  <a:srgbClr val="573140"/>
                </a:solidFill>
              </a:rPr>
            </a:br>
            <a:r>
              <a:rPr lang="en-US" altLang="ja-JP" sz="3600" smtClean="0">
                <a:solidFill>
                  <a:srgbClr val="573140"/>
                </a:solidFill>
              </a:rPr>
              <a:t>Louis Cameli</a:t>
            </a:r>
            <a:br>
              <a:rPr lang="en-US" altLang="ja-JP" sz="3600" smtClean="0">
                <a:solidFill>
                  <a:srgbClr val="573140"/>
                </a:solidFill>
              </a:rPr>
            </a:br>
            <a:r>
              <a:rPr lang="en-US" altLang="ja-JP" sz="3600" smtClean="0">
                <a:solidFill>
                  <a:srgbClr val="573140"/>
                </a:solidFill>
              </a:rPr>
              <a:t/>
            </a:r>
            <a:br>
              <a:rPr lang="en-US" altLang="ja-JP" sz="3600" smtClean="0">
                <a:solidFill>
                  <a:srgbClr val="573140"/>
                </a:solidFill>
              </a:rPr>
            </a:br>
            <a:r>
              <a:rPr lang="en-US" altLang="ja-JP" sz="7200" smtClean="0">
                <a:solidFill>
                  <a:srgbClr val="573140"/>
                </a:solidFill>
                <a:latin typeface="Palatino Bold Italic" charset="0"/>
                <a:sym typeface="Palatino Bold Italic" charset="0"/>
              </a:rPr>
              <a:t>Narcissism and Dynamics of Evil </a:t>
            </a:r>
            <a:r>
              <a:rPr lang="en-US" altLang="ja-JP" sz="7200" smtClean="0">
                <a:solidFill>
                  <a:srgbClr val="573140"/>
                </a:solidFill>
                <a:latin typeface="Palatino Bold Italic" charset="0"/>
                <a:ea typeface="ヒラギノ明朝 ProN W6" charset="-128"/>
                <a:sym typeface="Palatino Bold Italic" charset="0"/>
              </a:rPr>
              <a:t/>
            </a:r>
            <a:br>
              <a:rPr lang="en-US" altLang="ja-JP" sz="7200" smtClean="0">
                <a:solidFill>
                  <a:srgbClr val="573140"/>
                </a:solidFill>
                <a:latin typeface="Palatino Bold Italic" charset="0"/>
                <a:ea typeface="ヒラギノ明朝 ProN W6" charset="-128"/>
                <a:sym typeface="Palatino Bold Italic" charset="0"/>
              </a:rPr>
            </a:br>
            <a:r>
              <a:rPr lang="en-US" altLang="ja-JP" sz="1800" smtClean="0">
                <a:solidFill>
                  <a:srgbClr val="573140"/>
                </a:solidFill>
              </a:rPr>
              <a:t/>
            </a:r>
            <a:br>
              <a:rPr lang="en-US" altLang="ja-JP" sz="1800" smtClean="0">
                <a:solidFill>
                  <a:srgbClr val="573140"/>
                </a:solidFill>
              </a:rPr>
            </a:br>
            <a:r>
              <a:rPr lang="en-US" altLang="ja-JP" sz="3600" smtClean="0">
                <a:solidFill>
                  <a:srgbClr val="573140"/>
                </a:solidFill>
              </a:rPr>
              <a:t>Douglas McMannaman</a:t>
            </a:r>
            <a:endParaRPr lang="en-US" altLang="en-US" sz="3600" smtClean="0">
              <a:solidFill>
                <a:srgbClr val="573140"/>
              </a:solidFill>
            </a:endParaRPr>
          </a:p>
        </p:txBody>
      </p:sp>
    </p:spTree>
  </p:cSld>
  <p:clrMapOvr>
    <a:masterClrMapping/>
  </p:clrMapOvr>
  <p:transition/>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5457" name="Rectangle 1"/>
          <p:cNvSpPr>
            <a:spLocks noGrp="1" noChangeArrowheads="1"/>
          </p:cNvSpPr>
          <p:nvPr>
            <p:ph type="title"/>
          </p:nvPr>
        </p:nvSpPr>
        <p:spPr>
          <a:xfrm>
            <a:off x="762000" y="2476500"/>
            <a:ext cx="11480800" cy="2870200"/>
          </a:xfrm>
        </p:spPr>
        <p:txBody>
          <a:bodyPr/>
          <a:lstStyle/>
          <a:p>
            <a:pPr eaLnBrk="1" hangingPunct="1"/>
            <a:r>
              <a:rPr lang="en-US" altLang="en-US" sz="10000" smtClean="0">
                <a:solidFill>
                  <a:srgbClr val="5B3341"/>
                </a:solidFill>
              </a:rPr>
              <a:t>Walking Away</a:t>
            </a:r>
          </a:p>
        </p:txBody>
      </p:sp>
      <p:sp>
        <p:nvSpPr>
          <p:cNvPr id="275458" name="Oval 2"/>
          <p:cNvSpPr>
            <a:spLocks/>
          </p:cNvSpPr>
          <p:nvPr/>
        </p:nvSpPr>
        <p:spPr bwMode="auto">
          <a:xfrm>
            <a:off x="4191000" y="6032500"/>
            <a:ext cx="2781300" cy="2781300"/>
          </a:xfrm>
          <a:prstGeom prst="ellipse">
            <a:avLst/>
          </a:prstGeom>
          <a:solidFill>
            <a:schemeClr val="accent1">
              <a:alpha val="29803"/>
            </a:schemeClr>
          </a:solidFill>
          <a:ln>
            <a:noFill/>
          </a:ln>
          <a:extLst>
            <a:ext uri="{91240B29-F687-4F45-9708-019B960494DF}">
              <a14:hiddenLine xmlns:a14="http://schemas.microsoft.com/office/drawing/2010/main" w="25400">
                <a:solidFill>
                  <a:srgbClr val="35302F">
                    <a:alpha val="29803"/>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275459" name="Oval 3"/>
          <p:cNvSpPr>
            <a:spLocks/>
          </p:cNvSpPr>
          <p:nvPr/>
        </p:nvSpPr>
        <p:spPr bwMode="auto">
          <a:xfrm>
            <a:off x="8318500" y="5727700"/>
            <a:ext cx="1752600" cy="1752600"/>
          </a:xfrm>
          <a:prstGeom prst="ellipse">
            <a:avLst/>
          </a:prstGeom>
          <a:solidFill>
            <a:schemeClr val="accent1">
              <a:alpha val="29803"/>
            </a:schemeClr>
          </a:solidFill>
          <a:ln>
            <a:noFill/>
          </a:ln>
          <a:extLst>
            <a:ext uri="{91240B29-F687-4F45-9708-019B960494DF}">
              <a14:hiddenLine xmlns:a14="http://schemas.microsoft.com/office/drawing/2010/main" w="25400">
                <a:solidFill>
                  <a:srgbClr val="35302F">
                    <a:alpha val="29803"/>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275460" name="Oval 4"/>
          <p:cNvSpPr>
            <a:spLocks/>
          </p:cNvSpPr>
          <p:nvPr/>
        </p:nvSpPr>
        <p:spPr bwMode="auto">
          <a:xfrm>
            <a:off x="11010900" y="5384800"/>
            <a:ext cx="1193800" cy="1193800"/>
          </a:xfrm>
          <a:prstGeom prst="ellipse">
            <a:avLst/>
          </a:prstGeom>
          <a:solidFill>
            <a:schemeClr val="accent1">
              <a:alpha val="20000"/>
            </a:schemeClr>
          </a:solidFill>
          <a:ln>
            <a:noFill/>
          </a:ln>
          <a:extLst>
            <a:ext uri="{91240B29-F687-4F45-9708-019B960494DF}">
              <a14:hiddenLine xmlns:a14="http://schemas.microsoft.com/office/drawing/2010/main" w="25400">
                <a:solidFill>
                  <a:srgbClr val="35302F">
                    <a:alpha val="20000"/>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275461" name="Oval 5"/>
          <p:cNvSpPr>
            <a:spLocks/>
          </p:cNvSpPr>
          <p:nvPr/>
        </p:nvSpPr>
        <p:spPr bwMode="auto">
          <a:xfrm>
            <a:off x="-800100" y="6375400"/>
            <a:ext cx="3644900" cy="3644900"/>
          </a:xfrm>
          <a:prstGeom prst="ellipse">
            <a:avLst/>
          </a:prstGeom>
          <a:solidFill>
            <a:schemeClr val="accent1">
              <a:alpha val="39999"/>
            </a:schemeClr>
          </a:solidFill>
          <a:ln>
            <a:noFill/>
          </a:ln>
          <a:extLst>
            <a:ext uri="{91240B29-F687-4F45-9708-019B960494DF}">
              <a14:hiddenLine xmlns:a14="http://schemas.microsoft.com/office/drawing/2010/main" w="25400">
                <a:solidFill>
                  <a:srgbClr val="35302F">
                    <a:alpha val="39999"/>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275461"/>
                                        </p:tgtEl>
                                        <p:attrNameLst>
                                          <p:attrName>style.visibility</p:attrName>
                                        </p:attrNameLst>
                                      </p:cBhvr>
                                      <p:to>
                                        <p:strVal val="visible"/>
                                      </p:to>
                                    </p:set>
                                    <p:anim calcmode="lin" valueType="num">
                                      <p:cBhvr>
                                        <p:cTn id="7" dur="500" fill="hold"/>
                                        <p:tgtEl>
                                          <p:spTgt spid="275461"/>
                                        </p:tgtEl>
                                        <p:attrNameLst>
                                          <p:attrName>ppt_w</p:attrName>
                                        </p:attrNameLst>
                                      </p:cBhvr>
                                      <p:tavLst>
                                        <p:tav tm="0">
                                          <p:val>
                                            <p:fltVal val="0"/>
                                          </p:val>
                                        </p:tav>
                                        <p:tav tm="100000">
                                          <p:val>
                                            <p:strVal val="#ppt_w"/>
                                          </p:val>
                                        </p:tav>
                                      </p:tavLst>
                                    </p:anim>
                                    <p:anim calcmode="lin" valueType="num">
                                      <p:cBhvr>
                                        <p:cTn id="8" dur="500" fill="hold"/>
                                        <p:tgtEl>
                                          <p:spTgt spid="275461"/>
                                        </p:tgtEl>
                                        <p:attrNameLst>
                                          <p:attrName>ppt_h</p:attrName>
                                        </p:attrNameLst>
                                      </p:cBhvr>
                                      <p:tavLst>
                                        <p:tav tm="0">
                                          <p:val>
                                            <p:fltVal val="0"/>
                                          </p:val>
                                        </p:tav>
                                        <p:tav tm="100000">
                                          <p:val>
                                            <p:strVal val="#ppt_h"/>
                                          </p:val>
                                        </p:tav>
                                      </p:tavLst>
                                    </p:anim>
                                  </p:childTnLst>
                                </p:cTn>
                              </p:par>
                            </p:childTnLst>
                          </p:cTn>
                        </p:par>
                        <p:par>
                          <p:cTn id="9" fill="hold" nodeType="afterGroup">
                            <p:stCondLst>
                              <p:cond delay="500"/>
                            </p:stCondLst>
                            <p:childTnLst>
                              <p:par>
                                <p:cTn id="10" presetID="23" presetClass="entr" presetSubtype="16" fill="hold" grpId="0" nodeType="afterEffect">
                                  <p:stCondLst>
                                    <p:cond delay="0"/>
                                  </p:stCondLst>
                                  <p:childTnLst>
                                    <p:set>
                                      <p:cBhvr>
                                        <p:cTn id="11" dur="1" fill="hold">
                                          <p:stCondLst>
                                            <p:cond delay="0"/>
                                          </p:stCondLst>
                                        </p:cTn>
                                        <p:tgtEl>
                                          <p:spTgt spid="275458"/>
                                        </p:tgtEl>
                                        <p:attrNameLst>
                                          <p:attrName>style.visibility</p:attrName>
                                        </p:attrNameLst>
                                      </p:cBhvr>
                                      <p:to>
                                        <p:strVal val="visible"/>
                                      </p:to>
                                    </p:set>
                                    <p:anim calcmode="lin" valueType="num">
                                      <p:cBhvr>
                                        <p:cTn id="12" dur="500" fill="hold"/>
                                        <p:tgtEl>
                                          <p:spTgt spid="275458"/>
                                        </p:tgtEl>
                                        <p:attrNameLst>
                                          <p:attrName>ppt_w</p:attrName>
                                        </p:attrNameLst>
                                      </p:cBhvr>
                                      <p:tavLst>
                                        <p:tav tm="0">
                                          <p:val>
                                            <p:fltVal val="0"/>
                                          </p:val>
                                        </p:tav>
                                        <p:tav tm="100000">
                                          <p:val>
                                            <p:strVal val="#ppt_w"/>
                                          </p:val>
                                        </p:tav>
                                      </p:tavLst>
                                    </p:anim>
                                    <p:anim calcmode="lin" valueType="num">
                                      <p:cBhvr>
                                        <p:cTn id="13" dur="500" fill="hold"/>
                                        <p:tgtEl>
                                          <p:spTgt spid="275458"/>
                                        </p:tgtEl>
                                        <p:attrNameLst>
                                          <p:attrName>ppt_h</p:attrName>
                                        </p:attrNameLst>
                                      </p:cBhvr>
                                      <p:tavLst>
                                        <p:tav tm="0">
                                          <p:val>
                                            <p:fltVal val="0"/>
                                          </p:val>
                                        </p:tav>
                                        <p:tav tm="100000">
                                          <p:val>
                                            <p:strVal val="#ppt_h"/>
                                          </p:val>
                                        </p:tav>
                                      </p:tavLst>
                                    </p:anim>
                                  </p:childTnLst>
                                </p:cTn>
                              </p:par>
                            </p:childTnLst>
                          </p:cTn>
                        </p:par>
                        <p:par>
                          <p:cTn id="14" fill="hold" nodeType="afterGroup">
                            <p:stCondLst>
                              <p:cond delay="1000"/>
                            </p:stCondLst>
                            <p:childTnLst>
                              <p:par>
                                <p:cTn id="15" presetID="23" presetClass="entr" presetSubtype="16" fill="hold" grpId="0" nodeType="afterEffect">
                                  <p:stCondLst>
                                    <p:cond delay="0"/>
                                  </p:stCondLst>
                                  <p:childTnLst>
                                    <p:set>
                                      <p:cBhvr>
                                        <p:cTn id="16" dur="1" fill="hold">
                                          <p:stCondLst>
                                            <p:cond delay="0"/>
                                          </p:stCondLst>
                                        </p:cTn>
                                        <p:tgtEl>
                                          <p:spTgt spid="275459"/>
                                        </p:tgtEl>
                                        <p:attrNameLst>
                                          <p:attrName>style.visibility</p:attrName>
                                        </p:attrNameLst>
                                      </p:cBhvr>
                                      <p:to>
                                        <p:strVal val="visible"/>
                                      </p:to>
                                    </p:set>
                                    <p:anim calcmode="lin" valueType="num">
                                      <p:cBhvr>
                                        <p:cTn id="17" dur="500" fill="hold"/>
                                        <p:tgtEl>
                                          <p:spTgt spid="275459"/>
                                        </p:tgtEl>
                                        <p:attrNameLst>
                                          <p:attrName>ppt_w</p:attrName>
                                        </p:attrNameLst>
                                      </p:cBhvr>
                                      <p:tavLst>
                                        <p:tav tm="0">
                                          <p:val>
                                            <p:fltVal val="0"/>
                                          </p:val>
                                        </p:tav>
                                        <p:tav tm="100000">
                                          <p:val>
                                            <p:strVal val="#ppt_w"/>
                                          </p:val>
                                        </p:tav>
                                      </p:tavLst>
                                    </p:anim>
                                    <p:anim calcmode="lin" valueType="num">
                                      <p:cBhvr>
                                        <p:cTn id="18" dur="500" fill="hold"/>
                                        <p:tgtEl>
                                          <p:spTgt spid="275459"/>
                                        </p:tgtEl>
                                        <p:attrNameLst>
                                          <p:attrName>ppt_h</p:attrName>
                                        </p:attrNameLst>
                                      </p:cBhvr>
                                      <p:tavLst>
                                        <p:tav tm="0">
                                          <p:val>
                                            <p:fltVal val="0"/>
                                          </p:val>
                                        </p:tav>
                                        <p:tav tm="100000">
                                          <p:val>
                                            <p:strVal val="#ppt_h"/>
                                          </p:val>
                                        </p:tav>
                                      </p:tavLst>
                                    </p:anim>
                                  </p:childTnLst>
                                </p:cTn>
                              </p:par>
                            </p:childTnLst>
                          </p:cTn>
                        </p:par>
                        <p:par>
                          <p:cTn id="19" fill="hold" nodeType="afterGroup">
                            <p:stCondLst>
                              <p:cond delay="1500"/>
                            </p:stCondLst>
                            <p:childTnLst>
                              <p:par>
                                <p:cTn id="20" presetID="23" presetClass="entr" presetSubtype="16" fill="hold" grpId="0" nodeType="afterEffect">
                                  <p:stCondLst>
                                    <p:cond delay="0"/>
                                  </p:stCondLst>
                                  <p:childTnLst>
                                    <p:set>
                                      <p:cBhvr>
                                        <p:cTn id="21" dur="1" fill="hold">
                                          <p:stCondLst>
                                            <p:cond delay="0"/>
                                          </p:stCondLst>
                                        </p:cTn>
                                        <p:tgtEl>
                                          <p:spTgt spid="275460"/>
                                        </p:tgtEl>
                                        <p:attrNameLst>
                                          <p:attrName>style.visibility</p:attrName>
                                        </p:attrNameLst>
                                      </p:cBhvr>
                                      <p:to>
                                        <p:strVal val="visible"/>
                                      </p:to>
                                    </p:set>
                                    <p:anim calcmode="lin" valueType="num">
                                      <p:cBhvr>
                                        <p:cTn id="22" dur="500" fill="hold"/>
                                        <p:tgtEl>
                                          <p:spTgt spid="275460"/>
                                        </p:tgtEl>
                                        <p:attrNameLst>
                                          <p:attrName>ppt_w</p:attrName>
                                        </p:attrNameLst>
                                      </p:cBhvr>
                                      <p:tavLst>
                                        <p:tav tm="0">
                                          <p:val>
                                            <p:fltVal val="0"/>
                                          </p:val>
                                        </p:tav>
                                        <p:tav tm="100000">
                                          <p:val>
                                            <p:strVal val="#ppt_w"/>
                                          </p:val>
                                        </p:tav>
                                      </p:tavLst>
                                    </p:anim>
                                    <p:anim calcmode="lin" valueType="num">
                                      <p:cBhvr>
                                        <p:cTn id="23" dur="500" fill="hold"/>
                                        <p:tgtEl>
                                          <p:spTgt spid="27546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5458" grpId="0" animBg="1"/>
      <p:bldP spid="275459" grpId="0" animBg="1"/>
      <p:bldP spid="275460" grpId="0" animBg="1"/>
      <p:bldP spid="275461" grpId="0" animBg="1"/>
    </p:bld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7505" name="Oval 1"/>
          <p:cNvSpPr>
            <a:spLocks/>
          </p:cNvSpPr>
          <p:nvPr/>
        </p:nvSpPr>
        <p:spPr bwMode="auto">
          <a:xfrm>
            <a:off x="-152400" y="4965700"/>
            <a:ext cx="4902200" cy="4902200"/>
          </a:xfrm>
          <a:prstGeom prst="ellipse">
            <a:avLst/>
          </a:prstGeom>
          <a:solidFill>
            <a:schemeClr val="accent1">
              <a:alpha val="29803"/>
            </a:schemeClr>
          </a:solidFill>
          <a:ln>
            <a:noFill/>
          </a:ln>
          <a:extLst>
            <a:ext uri="{91240B29-F687-4F45-9708-019B960494DF}">
              <a14:hiddenLine xmlns:a14="http://schemas.microsoft.com/office/drawing/2010/main" w="25400">
                <a:solidFill>
                  <a:srgbClr val="35302F">
                    <a:alpha val="29803"/>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277506" name="Rectangle 2"/>
          <p:cNvSpPr>
            <a:spLocks noGrp="1" noChangeArrowheads="1"/>
          </p:cNvSpPr>
          <p:nvPr>
            <p:ph type="title"/>
          </p:nvPr>
        </p:nvSpPr>
        <p:spPr>
          <a:xfrm>
            <a:off x="1092200" y="2959100"/>
            <a:ext cx="11480800" cy="3835400"/>
          </a:xfrm>
        </p:spPr>
        <p:txBody>
          <a:bodyPr/>
          <a:lstStyle/>
          <a:p>
            <a:pPr eaLnBrk="1" hangingPunct="1"/>
            <a:r>
              <a:rPr lang="en-US" altLang="en-US" smtClean="0">
                <a:solidFill>
                  <a:srgbClr val="5B3341"/>
                </a:solidFill>
              </a:rPr>
              <a:t>Francis</a:t>
            </a:r>
            <a:r>
              <a:rPr lang="ja-JP" altLang="en-US" smtClean="0">
                <a:solidFill>
                  <a:srgbClr val="5B3341"/>
                </a:solidFill>
                <a:latin typeface="Arial" pitchFamily="34" charset="0"/>
              </a:rPr>
              <a:t>’</a:t>
            </a:r>
            <a:r>
              <a:rPr lang="en-US" altLang="ja-JP" smtClean="0">
                <a:solidFill>
                  <a:srgbClr val="5B3341"/>
                </a:solidFill>
              </a:rPr>
              <a:t> Retreat </a:t>
            </a:r>
            <a:br>
              <a:rPr lang="en-US" altLang="ja-JP" smtClean="0">
                <a:solidFill>
                  <a:srgbClr val="5B3341"/>
                </a:solidFill>
              </a:rPr>
            </a:br>
            <a:r>
              <a:rPr lang="en-US" altLang="ja-JP" smtClean="0">
                <a:solidFill>
                  <a:srgbClr val="5B3341"/>
                </a:solidFill>
                <a:latin typeface="Palatino Italic" charset="0"/>
                <a:sym typeface="Palatino Italic" charset="0"/>
              </a:rPr>
              <a:t>into</a:t>
            </a:r>
            <a:r>
              <a:rPr lang="en-US" altLang="ja-JP" smtClean="0">
                <a:solidFill>
                  <a:srgbClr val="5B3341"/>
                </a:solidFill>
              </a:rPr>
              <a:t> Solitude</a:t>
            </a:r>
            <a:endParaRPr lang="en-US" altLang="en-US" smtClean="0">
              <a:solidFill>
                <a:srgbClr val="5B3341"/>
              </a:solidFill>
            </a:endParaRPr>
          </a:p>
        </p:txBody>
      </p:sp>
      <p:sp>
        <p:nvSpPr>
          <p:cNvPr id="277507" name="Oval 3"/>
          <p:cNvSpPr>
            <a:spLocks/>
          </p:cNvSpPr>
          <p:nvPr/>
        </p:nvSpPr>
        <p:spPr bwMode="auto">
          <a:xfrm>
            <a:off x="571500" y="7899400"/>
            <a:ext cx="1244600" cy="1244600"/>
          </a:xfrm>
          <a:prstGeom prst="ellipse">
            <a:avLst/>
          </a:prstGeom>
          <a:solidFill>
            <a:schemeClr val="accent1">
              <a:alpha val="29803"/>
            </a:schemeClr>
          </a:solidFill>
          <a:ln>
            <a:noFill/>
          </a:ln>
          <a:extLst>
            <a:ext uri="{91240B29-F687-4F45-9708-019B960494DF}">
              <a14:hiddenLine xmlns:a14="http://schemas.microsoft.com/office/drawing/2010/main" w="25400">
                <a:solidFill>
                  <a:srgbClr val="35302F">
                    <a:alpha val="29803"/>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Tree>
  </p:cSld>
  <p:clrMapOvr>
    <a:masterClrMapping/>
  </p:clrMapOvr>
  <p:transition spd="med">
    <p:wipe/>
  </p:transition>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9553" name="Rectangle 1"/>
          <p:cNvSpPr>
            <a:spLocks noGrp="1" noChangeArrowheads="1"/>
          </p:cNvSpPr>
          <p:nvPr>
            <p:ph type="title"/>
          </p:nvPr>
        </p:nvSpPr>
        <p:spPr>
          <a:xfrm>
            <a:off x="2019300" y="2260600"/>
            <a:ext cx="11480800" cy="3505200"/>
          </a:xfrm>
        </p:spPr>
        <p:txBody>
          <a:bodyPr/>
          <a:lstStyle/>
          <a:p>
            <a:pPr eaLnBrk="1" hangingPunct="1"/>
            <a:r>
              <a:rPr lang="en-US" altLang="en-US" smtClean="0">
                <a:solidFill>
                  <a:srgbClr val="5B3341"/>
                </a:solidFill>
              </a:rPr>
              <a:t>Contemplation</a:t>
            </a:r>
            <a:r>
              <a:rPr lang="en-US" altLang="en-US" smtClean="0"/>
              <a:t> </a:t>
            </a:r>
            <a:br>
              <a:rPr lang="en-US" altLang="en-US" smtClean="0"/>
            </a:br>
            <a:r>
              <a:rPr lang="en-US" altLang="en-US" smtClean="0">
                <a:solidFill>
                  <a:srgbClr val="5B3341"/>
                </a:solidFill>
                <a:latin typeface="Palatino Italic" charset="0"/>
                <a:sym typeface="Palatino Italic" charset="0"/>
              </a:rPr>
              <a:t>of</a:t>
            </a:r>
            <a:r>
              <a:rPr lang="en-US" altLang="en-US" smtClean="0">
                <a:solidFill>
                  <a:srgbClr val="5B3341"/>
                </a:solidFill>
              </a:rPr>
              <a:t> Suffering</a:t>
            </a:r>
          </a:p>
        </p:txBody>
      </p:sp>
      <p:sp>
        <p:nvSpPr>
          <p:cNvPr id="279554" name="Oval 2"/>
          <p:cNvSpPr>
            <a:spLocks/>
          </p:cNvSpPr>
          <p:nvPr/>
        </p:nvSpPr>
        <p:spPr bwMode="auto">
          <a:xfrm>
            <a:off x="1257300" y="5486400"/>
            <a:ext cx="3441700" cy="3441700"/>
          </a:xfrm>
          <a:prstGeom prst="ellipse">
            <a:avLst/>
          </a:prstGeom>
          <a:solidFill>
            <a:schemeClr val="accent1">
              <a:alpha val="39999"/>
            </a:schemeClr>
          </a:solidFill>
          <a:ln>
            <a:noFill/>
          </a:ln>
          <a:extLst>
            <a:ext uri="{91240B29-F687-4F45-9708-019B960494DF}">
              <a14:hiddenLine xmlns:a14="http://schemas.microsoft.com/office/drawing/2010/main" w="25400">
                <a:solidFill>
                  <a:srgbClr val="35302F">
                    <a:alpha val="39999"/>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279555" name="Oval 3"/>
          <p:cNvSpPr>
            <a:spLocks/>
          </p:cNvSpPr>
          <p:nvPr/>
        </p:nvSpPr>
        <p:spPr bwMode="auto">
          <a:xfrm>
            <a:off x="927100" y="3835400"/>
            <a:ext cx="1092200" cy="1092200"/>
          </a:xfrm>
          <a:prstGeom prst="ellipse">
            <a:avLst/>
          </a:prstGeom>
          <a:solidFill>
            <a:schemeClr val="accent1">
              <a:alpha val="29803"/>
            </a:schemeClr>
          </a:solidFill>
          <a:ln>
            <a:noFill/>
          </a:ln>
          <a:extLst>
            <a:ext uri="{91240B29-F687-4F45-9708-019B960494DF}">
              <a14:hiddenLine xmlns:a14="http://schemas.microsoft.com/office/drawing/2010/main" w="25400">
                <a:solidFill>
                  <a:srgbClr val="35302F">
                    <a:alpha val="29803"/>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279556" name="Oval 4"/>
          <p:cNvSpPr>
            <a:spLocks/>
          </p:cNvSpPr>
          <p:nvPr/>
        </p:nvSpPr>
        <p:spPr bwMode="auto">
          <a:xfrm>
            <a:off x="1841500" y="4622800"/>
            <a:ext cx="685800" cy="685800"/>
          </a:xfrm>
          <a:prstGeom prst="ellipse">
            <a:avLst/>
          </a:prstGeom>
          <a:solidFill>
            <a:schemeClr val="accent1">
              <a:alpha val="29803"/>
            </a:schemeClr>
          </a:solidFill>
          <a:ln>
            <a:noFill/>
          </a:ln>
          <a:extLst>
            <a:ext uri="{91240B29-F687-4F45-9708-019B960494DF}">
              <a14:hiddenLine xmlns:a14="http://schemas.microsoft.com/office/drawing/2010/main" w="25400">
                <a:solidFill>
                  <a:srgbClr val="35302F">
                    <a:alpha val="29803"/>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
        <p:nvSpPr>
          <p:cNvPr id="279557" name="Oval 5"/>
          <p:cNvSpPr>
            <a:spLocks/>
          </p:cNvSpPr>
          <p:nvPr/>
        </p:nvSpPr>
        <p:spPr bwMode="auto">
          <a:xfrm>
            <a:off x="1689100" y="5105400"/>
            <a:ext cx="685800" cy="685800"/>
          </a:xfrm>
          <a:prstGeom prst="ellipse">
            <a:avLst/>
          </a:prstGeom>
          <a:solidFill>
            <a:schemeClr val="accent1">
              <a:alpha val="29803"/>
            </a:schemeClr>
          </a:solidFill>
          <a:ln>
            <a:noFill/>
          </a:ln>
          <a:extLst>
            <a:ext uri="{91240B29-F687-4F45-9708-019B960494DF}">
              <a14:hiddenLine xmlns:a14="http://schemas.microsoft.com/office/drawing/2010/main" w="25400">
                <a:solidFill>
                  <a:srgbClr val="35302F">
                    <a:alpha val="29803"/>
                  </a:srgbClr>
                </a:solidFill>
                <a:miter lim="800000"/>
                <a:headEnd/>
                <a:tailEnd/>
              </a14:hiddenLine>
            </a:ext>
          </a:extLst>
        </p:spPr>
        <p:txBody>
          <a:bodyPr lIns="0" tIns="0" rIns="0" bIns="0"/>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endParaRPr lang="en-US" altLang="en-US"/>
          </a:p>
        </p:txBody>
      </p:sp>
    </p:spTree>
  </p:cSld>
  <p:clrMapOvr>
    <a:masterClrMapping/>
  </p:clrMapOvr>
  <p:transition spd="med">
    <p:wipe/>
  </p:transition>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1601" name="Rectangle 1"/>
          <p:cNvSpPr>
            <a:spLocks noGrp="1" noChangeArrowheads="1"/>
          </p:cNvSpPr>
          <p:nvPr>
            <p:ph type="title"/>
          </p:nvPr>
        </p:nvSpPr>
        <p:spPr>
          <a:xfrm>
            <a:off x="762000" y="355600"/>
            <a:ext cx="11480800" cy="8953500"/>
          </a:xfrm>
        </p:spPr>
        <p:txBody>
          <a:bodyPr/>
          <a:lstStyle/>
          <a:p>
            <a:pPr eaLnBrk="1" hangingPunct="1">
              <a:lnSpc>
                <a:spcPct val="90000"/>
              </a:lnSpc>
            </a:pPr>
            <a:r>
              <a:rPr lang="en-US" altLang="en-US" smtClean="0">
                <a:solidFill>
                  <a:srgbClr val="5B3341"/>
                </a:solidFill>
              </a:rPr>
              <a:t>Spiritual Progress tends toward ever more intimate union with union with Christ. </a:t>
            </a:r>
          </a:p>
        </p:txBody>
      </p:sp>
      <p:sp>
        <p:nvSpPr>
          <p:cNvPr id="281602" name="Rectangle 2"/>
          <p:cNvSpPr>
            <a:spLocks/>
          </p:cNvSpPr>
          <p:nvPr/>
        </p:nvSpPr>
        <p:spPr bwMode="auto">
          <a:xfrm>
            <a:off x="5969000" y="4521200"/>
            <a:ext cx="1069975"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0" bIns="0" anchor="ctr">
            <a:spAutoFit/>
          </a:bodyPr>
          <a:lstStyle>
            <a:lvl1pPr eaLnBrk="0" hangingPunct="0">
              <a:defRPr sz="4200">
                <a:solidFill>
                  <a:srgbClr val="595650"/>
                </a:solidFill>
                <a:latin typeface="Baskerville" charset="0"/>
                <a:ea typeface="ヒラギノ明朝 ProN W3" charset="-128"/>
                <a:sym typeface="Baskerville" charset="0"/>
              </a:defRPr>
            </a:lvl1pPr>
            <a:lvl2pPr marL="742950" indent="-285750" eaLnBrk="0" hangingPunct="0">
              <a:defRPr sz="4200">
                <a:solidFill>
                  <a:srgbClr val="595650"/>
                </a:solidFill>
                <a:latin typeface="Baskerville" charset="0"/>
                <a:ea typeface="ヒラギノ明朝 ProN W3" charset="-128"/>
                <a:sym typeface="Baskerville" charset="0"/>
              </a:defRPr>
            </a:lvl2pPr>
            <a:lvl3pPr marL="1143000" indent="-228600" eaLnBrk="0" hangingPunct="0">
              <a:defRPr sz="4200">
                <a:solidFill>
                  <a:srgbClr val="595650"/>
                </a:solidFill>
                <a:latin typeface="Baskerville" charset="0"/>
                <a:ea typeface="ヒラギノ明朝 ProN W3" charset="-128"/>
                <a:sym typeface="Baskerville" charset="0"/>
              </a:defRPr>
            </a:lvl3pPr>
            <a:lvl4pPr marL="1600200" indent="-228600" eaLnBrk="0" hangingPunct="0">
              <a:defRPr sz="4200">
                <a:solidFill>
                  <a:srgbClr val="595650"/>
                </a:solidFill>
                <a:latin typeface="Baskerville" charset="0"/>
                <a:ea typeface="ヒラギノ明朝 ProN W3" charset="-128"/>
                <a:sym typeface="Baskerville" charset="0"/>
              </a:defRPr>
            </a:lvl4pPr>
            <a:lvl5pPr marL="2057400" indent="-228600" eaLnBrk="0" hangingPunct="0">
              <a:defRPr sz="4200">
                <a:solidFill>
                  <a:srgbClr val="595650"/>
                </a:solidFill>
                <a:latin typeface="Baskerville" charset="0"/>
                <a:ea typeface="ヒラギノ明朝 ProN W3" charset="-128"/>
                <a:sym typeface="Baskerville" charset="0"/>
              </a:defRPr>
            </a:lvl5pPr>
            <a:lvl6pPr marL="25146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6pPr>
            <a:lvl7pPr marL="29718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7pPr>
            <a:lvl8pPr marL="34290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8pPr>
            <a:lvl9pPr marL="3886200" indent="-228600" algn="ctr" eaLnBrk="0" fontAlgn="base" hangingPunct="0">
              <a:spcBef>
                <a:spcPct val="0"/>
              </a:spcBef>
              <a:spcAft>
                <a:spcPct val="0"/>
              </a:spcAft>
              <a:defRPr sz="4200">
                <a:solidFill>
                  <a:srgbClr val="595650"/>
                </a:solidFill>
                <a:latin typeface="Baskerville" charset="0"/>
                <a:ea typeface="ヒラギノ明朝 ProN W3" charset="-128"/>
                <a:sym typeface="Baskerville" charset="0"/>
              </a:defRPr>
            </a:lvl9pPr>
          </a:lstStyle>
          <a:p>
            <a:pPr eaLnBrk="1" hangingPunct="1"/>
            <a:r>
              <a:rPr lang="en-US" altLang="en-US">
                <a:solidFill>
                  <a:schemeClr val="tx1"/>
                </a:solidFill>
                <a:ea typeface="MS PGothic" pitchFamily="34" charset="-128"/>
              </a:rPr>
              <a:t>Text</a:t>
            </a:r>
          </a:p>
        </p:txBody>
      </p:sp>
    </p:spTree>
  </p:cSld>
  <p:clrMapOvr>
    <a:masterClrMapping/>
  </p:clrMapOvr>
  <p:transition spd="med">
    <p:wipe/>
  </p:transition>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3649" name="Rectangle 1"/>
          <p:cNvSpPr>
            <a:spLocks noGrp="1" noChangeArrowheads="1"/>
          </p:cNvSpPr>
          <p:nvPr>
            <p:ph type="title"/>
          </p:nvPr>
        </p:nvSpPr>
        <p:spPr>
          <a:xfrm>
            <a:off x="762000" y="508000"/>
            <a:ext cx="11480800" cy="8369300"/>
          </a:xfrm>
        </p:spPr>
        <p:txBody>
          <a:bodyPr/>
          <a:lstStyle/>
          <a:p>
            <a:pPr eaLnBrk="1" hangingPunct="1">
              <a:lnSpc>
                <a:spcPct val="140000"/>
              </a:lnSpc>
              <a:spcBef>
                <a:spcPts val="4900"/>
              </a:spcBef>
            </a:pPr>
            <a:r>
              <a:rPr lang="en-US" altLang="en-US" sz="7200" smtClean="0">
                <a:solidFill>
                  <a:srgbClr val="5B3341"/>
                </a:solidFill>
                <a:latin typeface="Palatino Bold" charset="0"/>
                <a:sym typeface="Palatino Bold" charset="0"/>
              </a:rPr>
              <a:t>MEDIATION</a:t>
            </a:r>
            <a:r>
              <a:rPr lang="en-US" altLang="en-US" sz="7200" smtClean="0">
                <a:solidFill>
                  <a:srgbClr val="5B3341"/>
                </a:solidFill>
                <a:latin typeface="Palatino Bold" charset="0"/>
                <a:ea typeface="ヒラギノ明朝 ProN W6" charset="-128"/>
                <a:sym typeface="Palatino Bold" charset="0"/>
              </a:rPr>
              <a:t/>
            </a:r>
            <a:br>
              <a:rPr lang="en-US" altLang="en-US" sz="7200" smtClean="0">
                <a:solidFill>
                  <a:srgbClr val="5B3341"/>
                </a:solidFill>
                <a:latin typeface="Palatino Bold" charset="0"/>
                <a:ea typeface="ヒラギノ明朝 ProN W6" charset="-128"/>
                <a:sym typeface="Palatino Bold" charset="0"/>
              </a:rPr>
            </a:br>
            <a:r>
              <a:rPr lang="en-US" altLang="en-US" sz="7200" smtClean="0">
                <a:solidFill>
                  <a:srgbClr val="5B3341"/>
                </a:solidFill>
              </a:rPr>
              <a:t>Art of Restoring Harmony by seeking Unity </a:t>
            </a:r>
            <a:br>
              <a:rPr lang="en-US" altLang="en-US" sz="7200" smtClean="0">
                <a:solidFill>
                  <a:srgbClr val="5B3341"/>
                </a:solidFill>
              </a:rPr>
            </a:br>
            <a:r>
              <a:rPr lang="en-US" altLang="en-US" sz="7200" smtClean="0">
                <a:solidFill>
                  <a:srgbClr val="5B3341"/>
                </a:solidFill>
              </a:rPr>
              <a:t>in the Presence </a:t>
            </a:r>
            <a:br>
              <a:rPr lang="en-US" altLang="en-US" sz="7200" smtClean="0">
                <a:solidFill>
                  <a:srgbClr val="5B3341"/>
                </a:solidFill>
              </a:rPr>
            </a:br>
            <a:r>
              <a:rPr lang="en-US" altLang="en-US" sz="7200" smtClean="0">
                <a:solidFill>
                  <a:srgbClr val="5B3341"/>
                </a:solidFill>
              </a:rPr>
              <a:t>of the Holy Spirit. </a:t>
            </a:r>
          </a:p>
        </p:txBody>
      </p:sp>
    </p:spTree>
  </p:cSld>
  <p:clrMapOvr>
    <a:masterClrMapping/>
  </p:clrMapOvr>
  <p:transition/>
</p:sld>
</file>

<file path=ppt/theme/_rels/theme1.xml.rels><?xml version="1.0" encoding="UTF-8" standalone="yes"?>
<Relationships xmlns="http://schemas.openxmlformats.org/package/2006/relationships"><Relationship Id="rId1" Type="http://schemas.openxmlformats.org/officeDocument/2006/relationships/image" Target="../media/image1.png"/></Relationships>
</file>

<file path=ppt/theme/_rels/theme2.xml.rels><?xml version="1.0" encoding="UTF-8" standalone="yes"?>
<Relationships xmlns="http://schemas.openxmlformats.org/package/2006/relationships"><Relationship Id="rId1" Type="http://schemas.openxmlformats.org/officeDocument/2006/relationships/image" Target="../media/image1.png"/></Relationships>
</file>

<file path=ppt/theme/_rels/theme3.xml.rels><?xml version="1.0" encoding="UTF-8" standalone="yes"?>
<Relationships xmlns="http://schemas.openxmlformats.org/package/2006/relationships"><Relationship Id="rId1" Type="http://schemas.openxmlformats.org/officeDocument/2006/relationships/image" Target="../media/image1.png"/></Relationships>
</file>

<file path=ppt/theme/_rels/theme4.xml.rels><?xml version="1.0" encoding="UTF-8" standalone="yes"?>
<Relationships xmlns="http://schemas.openxmlformats.org/package/2006/relationships"><Relationship Id="rId1" Type="http://schemas.openxmlformats.org/officeDocument/2006/relationships/image" Target="../media/image1.png"/></Relationships>
</file>

<file path=ppt/theme/_rels/theme5.xml.rels><?xml version="1.0" encoding="UTF-8" standalone="yes"?>
<Relationships xmlns="http://schemas.openxmlformats.org/package/2006/relationships"><Relationship Id="rId1" Type="http://schemas.openxmlformats.org/officeDocument/2006/relationships/image" Target="../media/image1.png"/></Relationships>
</file>

<file path=ppt/theme/_rels/theme6.xml.rels><?xml version="1.0" encoding="UTF-8" standalone="yes"?>
<Relationships xmlns="http://schemas.openxmlformats.org/package/2006/relationships"><Relationship Id="rId1" Type="http://schemas.openxmlformats.org/officeDocument/2006/relationships/image" Target="../media/image1.png"/></Relationships>
</file>

<file path=ppt/theme/_rels/theme7.xml.rels><?xml version="1.0" encoding="UTF-8" standalone="yes"?>
<Relationships xmlns="http://schemas.openxmlformats.org/package/2006/relationships"><Relationship Id="rId1" Type="http://schemas.openxmlformats.org/officeDocument/2006/relationships/image" Target="../media/image1.png"/></Relationships>
</file>

<file path=ppt/theme/_rels/theme8.xml.rels><?xml version="1.0" encoding="UTF-8" standalone="yes"?>
<Relationships xmlns="http://schemas.openxmlformats.org/package/2006/relationships"><Relationship Id="rId1" Type="http://schemas.openxmlformats.org/officeDocument/2006/relationships/image" Target="../media/image1.png"/></Relationships>
</file>

<file path=ppt/theme/_rels/theme9.xml.rels><?xml version="1.0" encoding="UTF-8" standalone="yes"?>
<Relationships xmlns="http://schemas.openxmlformats.org/package/2006/relationships"><Relationship Id="rId1" Type="http://schemas.openxmlformats.org/officeDocument/2006/relationships/image" Target="../media/image1.png"/></Relationships>
</file>

<file path=ppt/theme/_rels/theme10.xml.rels><?xml version="1.0" encoding="UTF-8" standalone="yes"?>
<Relationships xmlns="http://schemas.openxmlformats.org/package/2006/relationships"><Relationship Id="rId1" Type="http://schemas.openxmlformats.org/officeDocument/2006/relationships/image" Target="../media/image1.png"/></Relationships>
</file>

<file path=ppt/theme/_rels/theme11.xml.rels><?xml version="1.0" encoding="UTF-8" standalone="yes"?>
<Relationships xmlns="http://schemas.openxmlformats.org/package/2006/relationships"><Relationship Id="rId1" Type="http://schemas.openxmlformats.org/officeDocument/2006/relationships/image" Target="../media/image1.png"/></Relationships>
</file>

<file path=ppt/theme/_rels/theme12.xml.rels><?xml version="1.0" encoding="UTF-8" standalone="yes"?>
<Relationships xmlns="http://schemas.openxmlformats.org/package/2006/relationships"><Relationship Id="rId1" Type="http://schemas.openxmlformats.org/officeDocument/2006/relationships/image" Target="../media/image1.png"/></Relationships>
</file>

<file path=ppt/theme/_rels/theme13.xml.rels><?xml version="1.0" encoding="UTF-8" standalone="yes"?>
<Relationships xmlns="http://schemas.openxmlformats.org/package/2006/relationships"><Relationship Id="rId1" Type="http://schemas.openxmlformats.org/officeDocument/2006/relationships/image" Target="../media/image1.png"/></Relationships>
</file>

<file path=ppt/theme/_rels/theme14.xml.rels><?xml version="1.0" encoding="UTF-8" standalone="yes"?>
<Relationships xmlns="http://schemas.openxmlformats.org/package/2006/relationships"><Relationship Id="rId1" Type="http://schemas.openxmlformats.org/officeDocument/2006/relationships/image" Target="../media/image1.png"/></Relationships>
</file>

<file path=ppt/theme/_rels/theme15.xml.rels><?xml version="1.0" encoding="UTF-8" standalone="yes"?>
<Relationships xmlns="http://schemas.openxmlformats.org/package/2006/relationships"><Relationship Id="rId1" Type="http://schemas.openxmlformats.org/officeDocument/2006/relationships/image" Target="../media/image1.png"/></Relationships>
</file>

<file path=ppt/theme/_rels/theme16.xml.rels><?xml version="1.0" encoding="UTF-8" standalone="yes"?>
<Relationships xmlns="http://schemas.openxmlformats.org/package/2006/relationships"><Relationship Id="rId1" Type="http://schemas.openxmlformats.org/officeDocument/2006/relationships/image" Target="../media/image1.png"/></Relationships>
</file>

<file path=ppt/theme/_rels/theme17.xml.rels><?xml version="1.0" encoding="UTF-8" standalone="yes"?>
<Relationships xmlns="http://schemas.openxmlformats.org/package/2006/relationships"><Relationship Id="rId1" Type="http://schemas.openxmlformats.org/officeDocument/2006/relationships/image" Target="../media/image1.png"/></Relationships>
</file>

<file path=ppt/theme/_rels/theme18.xml.rels><?xml version="1.0" encoding="UTF-8" standalone="yes"?>
<Relationships xmlns="http://schemas.openxmlformats.org/package/2006/relationships"><Relationship Id="rId1" Type="http://schemas.openxmlformats.org/officeDocument/2006/relationships/image" Target="../media/image1.png"/></Relationships>
</file>

<file path=ppt/theme/_rels/theme19.xml.rels><?xml version="1.0" encoding="UTF-8" standalone="yes"?>
<Relationships xmlns="http://schemas.openxmlformats.org/package/2006/relationships"><Relationship Id="rId1" Type="http://schemas.openxmlformats.org/officeDocument/2006/relationships/image" Target="../media/image1.png"/></Relationships>
</file>

<file path=ppt/theme/_rels/theme20.xml.rels><?xml version="1.0" encoding="UTF-8" standalone="yes"?>
<Relationships xmlns="http://schemas.openxmlformats.org/package/2006/relationships"><Relationship Id="rId1" Type="http://schemas.openxmlformats.org/officeDocument/2006/relationships/image" Target="../media/image1.png"/></Relationships>
</file>

<file path=ppt/theme/_rels/theme21.xml.rels><?xml version="1.0" encoding="UTF-8" standalone="yes"?>
<Relationships xmlns="http://schemas.openxmlformats.org/package/2006/relationships"><Relationship Id="rId1" Type="http://schemas.openxmlformats.org/officeDocument/2006/relationships/image" Target="../media/image1.png"/></Relationships>
</file>

<file path=ppt/theme/_rels/theme22.xml.rels><?xml version="1.0" encoding="UTF-8" standalone="yes"?>
<Relationships xmlns="http://schemas.openxmlformats.org/package/2006/relationships"><Relationship Id="rId1" Type="http://schemas.openxmlformats.org/officeDocument/2006/relationships/image" Target="../media/image1.png"/></Relationships>
</file>

<file path=ppt/theme/_rels/theme23.xml.rels><?xml version="1.0" encoding="UTF-8" standalone="yes"?>
<Relationships xmlns="http://schemas.openxmlformats.org/package/2006/relationships"><Relationship Id="rId1" Type="http://schemas.openxmlformats.org/officeDocument/2006/relationships/image" Target="../media/image1.png"/></Relationships>
</file>

<file path=ppt/theme/_rels/theme24.xml.rels><?xml version="1.0" encoding="UTF-8" standalone="yes"?>
<Relationships xmlns="http://schemas.openxmlformats.org/package/2006/relationships"><Relationship Id="rId1" Type="http://schemas.openxmlformats.org/officeDocument/2006/relationships/image" Target="../media/image1.png"/></Relationships>
</file>

<file path=ppt/theme/_rels/theme25.xml.rels><?xml version="1.0" encoding="UTF-8" standalone="yes"?>
<Relationships xmlns="http://schemas.openxmlformats.org/package/2006/relationships"><Relationship Id="rId1" Type="http://schemas.openxmlformats.org/officeDocument/2006/relationships/image" Target="../media/image1.png"/></Relationships>
</file>

<file path=ppt/theme/_rels/theme26.xml.rels><?xml version="1.0" encoding="UTF-8" standalone="yes"?>
<Relationships xmlns="http://schemas.openxmlformats.org/package/2006/relationships"><Relationship Id="rId1" Type="http://schemas.openxmlformats.org/officeDocument/2006/relationships/image" Target="../media/image1.png"/></Relationships>
</file>

<file path=ppt/theme/_rels/theme27.xml.rels><?xml version="1.0" encoding="UTF-8" standalone="yes"?>
<Relationships xmlns="http://schemas.openxmlformats.org/package/2006/relationships"><Relationship Id="rId1" Type="http://schemas.openxmlformats.org/officeDocument/2006/relationships/image" Target="../media/image1.png"/></Relationships>
</file>

<file path=ppt/theme/_rels/theme28.xml.rels><?xml version="1.0" encoding="UTF-8" standalone="yes"?>
<Relationships xmlns="http://schemas.openxmlformats.org/package/2006/relationships"><Relationship Id="rId1" Type="http://schemas.openxmlformats.org/officeDocument/2006/relationships/image" Target="../media/image1.png"/></Relationships>
</file>

<file path=ppt/theme/_rels/theme29.xml.rels><?xml version="1.0" encoding="UTF-8" standalone="yes"?>
<Relationships xmlns="http://schemas.openxmlformats.org/package/2006/relationships"><Relationship Id="rId1" Type="http://schemas.openxmlformats.org/officeDocument/2006/relationships/image" Target="../media/image1.png"/></Relationships>
</file>

<file path=ppt/theme/_rels/theme30.xml.rels><?xml version="1.0" encoding="UTF-8" standalone="yes"?>
<Relationships xmlns="http://schemas.openxmlformats.org/package/2006/relationships"><Relationship Id="rId1" Type="http://schemas.openxmlformats.org/officeDocument/2006/relationships/image" Target="../media/image1.png"/></Relationships>
</file>

<file path=ppt/theme/_rels/theme31.xml.rels><?xml version="1.0" encoding="UTF-8" standalone="yes"?>
<Relationships xmlns="http://schemas.openxmlformats.org/package/2006/relationships"><Relationship Id="rId1" Type="http://schemas.openxmlformats.org/officeDocument/2006/relationships/image" Target="../media/image1.png"/></Relationships>
</file>

<file path=ppt/theme/_rels/theme32.xml.rels><?xml version="1.0" encoding="UTF-8" standalone="yes"?>
<Relationships xmlns="http://schemas.openxmlformats.org/package/2006/relationships"><Relationship Id="rId1" Type="http://schemas.openxmlformats.org/officeDocument/2006/relationships/image" Target="../media/image1.png"/></Relationships>
</file>

<file path=ppt/theme/_rels/theme33.xml.rels><?xml version="1.0" encoding="UTF-8" standalone="yes"?>
<Relationships xmlns="http://schemas.openxmlformats.org/package/2006/relationships"><Relationship Id="rId1" Type="http://schemas.openxmlformats.org/officeDocument/2006/relationships/image" Target="../media/image1.png"/></Relationships>
</file>

<file path=ppt/theme/_rels/theme34.xml.rels><?xml version="1.0" encoding="UTF-8" standalone="yes"?>
<Relationships xmlns="http://schemas.openxmlformats.org/package/2006/relationships"><Relationship Id="rId1" Type="http://schemas.openxmlformats.org/officeDocument/2006/relationships/image" Target="../media/image1.png"/></Relationships>
</file>

<file path=ppt/theme/_rels/theme35.xml.rels><?xml version="1.0" encoding="UTF-8" standalone="yes"?>
<Relationships xmlns="http://schemas.openxmlformats.org/package/2006/relationships"><Relationship Id="rId1" Type="http://schemas.openxmlformats.org/officeDocument/2006/relationships/image" Target="../media/image1.png"/></Relationships>
</file>

<file path=ppt/theme/_rels/theme36.xml.rels><?xml version="1.0" encoding="UTF-8" standalone="yes"?>
<Relationships xmlns="http://schemas.openxmlformats.org/package/2006/relationships"><Relationship Id="rId1" Type="http://schemas.openxmlformats.org/officeDocument/2006/relationships/image" Target="../media/image1.png"/></Relationships>
</file>

<file path=ppt/theme/_rels/theme37.xml.rels><?xml version="1.0" encoding="UTF-8" standalone="yes"?>
<Relationships xmlns="http://schemas.openxmlformats.org/package/2006/relationships"><Relationship Id="rId1" Type="http://schemas.openxmlformats.org/officeDocument/2006/relationships/image" Target="../media/image1.png"/></Relationships>
</file>

<file path=ppt/theme/_rels/theme38.xml.rels><?xml version="1.0" encoding="UTF-8" standalone="yes"?>
<Relationships xmlns="http://schemas.openxmlformats.org/package/2006/relationships"><Relationship Id="rId1" Type="http://schemas.openxmlformats.org/officeDocument/2006/relationships/image" Target="../media/image1.png"/></Relationships>
</file>

<file path=ppt/theme/_rels/theme39.xml.rels><?xml version="1.0" encoding="UTF-8" standalone="yes"?>
<Relationships xmlns="http://schemas.openxmlformats.org/package/2006/relationships"><Relationship Id="rId1" Type="http://schemas.openxmlformats.org/officeDocument/2006/relationships/image" Target="../media/image1.png"/></Relationships>
</file>

<file path=ppt/theme/_rels/theme40.xml.rels><?xml version="1.0" encoding="UTF-8" standalone="yes"?>
<Relationships xmlns="http://schemas.openxmlformats.org/package/2006/relationships"><Relationship Id="rId1" Type="http://schemas.openxmlformats.org/officeDocument/2006/relationships/image" Target="../media/image1.png"/></Relationships>
</file>

<file path=ppt/theme/_rels/theme41.xml.rels><?xml version="1.0" encoding="UTF-8" standalone="yes"?>
<Relationships xmlns="http://schemas.openxmlformats.org/package/2006/relationships"><Relationship Id="rId1" Type="http://schemas.openxmlformats.org/officeDocument/2006/relationships/image" Target="../media/image1.png"/></Relationships>
</file>

<file path=ppt/theme/_rels/theme42.xml.rels><?xml version="1.0" encoding="UTF-8" standalone="yes"?>
<Relationships xmlns="http://schemas.openxmlformats.org/package/2006/relationships"><Relationship Id="rId1" Type="http://schemas.openxmlformats.org/officeDocument/2006/relationships/image" Target="../media/image1.png"/></Relationships>
</file>

<file path=ppt/theme/_rels/theme43.xml.rels><?xml version="1.0" encoding="UTF-8" standalone="yes"?>
<Relationships xmlns="http://schemas.openxmlformats.org/package/2006/relationships"><Relationship Id="rId1" Type="http://schemas.openxmlformats.org/officeDocument/2006/relationships/image" Target="../media/image1.png"/></Relationships>
</file>

<file path=ppt/theme/_rels/theme44.xml.rels><?xml version="1.0" encoding="UTF-8" standalone="yes"?>
<Relationships xmlns="http://schemas.openxmlformats.org/package/2006/relationships"><Relationship Id="rId1" Type="http://schemas.openxmlformats.org/officeDocument/2006/relationships/image" Target="../media/image1.png"/></Relationships>
</file>

<file path=ppt/theme/_rels/theme45.xml.rels><?xml version="1.0" encoding="UTF-8" standalone="yes"?>
<Relationships xmlns="http://schemas.openxmlformats.org/package/2006/relationships"><Relationship Id="rId1" Type="http://schemas.openxmlformats.org/officeDocument/2006/relationships/image" Target="../media/image1.png"/></Relationships>
</file>

<file path=ppt/theme/_rels/theme46.xml.rels><?xml version="1.0" encoding="UTF-8" standalone="yes"?>
<Relationships xmlns="http://schemas.openxmlformats.org/package/2006/relationships"><Relationship Id="rId1" Type="http://schemas.openxmlformats.org/officeDocument/2006/relationships/image" Target="../media/image1.png"/></Relationships>
</file>

<file path=ppt/theme/_rels/theme47.xml.rels><?xml version="1.0" encoding="UTF-8" standalone="yes"?>
<Relationships xmlns="http://schemas.openxmlformats.org/package/2006/relationships"><Relationship Id="rId1" Type="http://schemas.openxmlformats.org/officeDocument/2006/relationships/image" Target="../media/image1.png"/></Relationships>
</file>

<file path=ppt/theme/_rels/theme48.xml.rels><?xml version="1.0" encoding="UTF-8" standalone="yes"?>
<Relationships xmlns="http://schemas.openxmlformats.org/package/2006/relationships"><Relationship Id="rId1" Type="http://schemas.openxmlformats.org/officeDocument/2006/relationships/image" Target="../media/image1.png"/></Relationships>
</file>

<file path=ppt/theme/_rels/theme49.xml.rels><?xml version="1.0" encoding="UTF-8" standalone="yes"?>
<Relationships xmlns="http://schemas.openxmlformats.org/package/2006/relationships"><Relationship Id="rId1" Type="http://schemas.openxmlformats.org/officeDocument/2006/relationships/image" Target="../media/image1.png"/></Relationships>
</file>

<file path=ppt/theme/_rels/theme50.xml.rels><?xml version="1.0" encoding="UTF-8" standalone="yes"?>
<Relationships xmlns="http://schemas.openxmlformats.org/package/2006/relationships"><Relationship Id="rId1" Type="http://schemas.openxmlformats.org/officeDocument/2006/relationships/image" Target="../media/image1.png"/></Relationships>
</file>

<file path=ppt/theme/theme1.xml><?xml version="1.0" encoding="utf-8"?>
<a:theme xmlns:a="http://schemas.openxmlformats.org/drawingml/2006/main" name="Title - Center copy">
  <a:themeElements>
    <a:clrScheme name="">
      <a:dk1>
        <a:srgbClr val="595650"/>
      </a:dk1>
      <a:lt1>
        <a:srgbClr val="A6A9AF"/>
      </a:lt1>
      <a:dk2>
        <a:srgbClr val="000000"/>
      </a:dk2>
      <a:lt2>
        <a:srgbClr val="FFFFFF"/>
      </a:lt2>
      <a:accent1>
        <a:srgbClr val="6D3D4E"/>
      </a:accent1>
      <a:accent2>
        <a:srgbClr val="333399"/>
      </a:accent2>
      <a:accent3>
        <a:srgbClr val="D0D1D4"/>
      </a:accent3>
      <a:accent4>
        <a:srgbClr val="4B4843"/>
      </a:accent4>
      <a:accent5>
        <a:srgbClr val="BAAFB2"/>
      </a:accent5>
      <a:accent6>
        <a:srgbClr val="2D2D8A"/>
      </a:accent6>
      <a:hlink>
        <a:srgbClr val="009999"/>
      </a:hlink>
      <a:folHlink>
        <a:srgbClr val="99CC00"/>
      </a:folHlink>
    </a:clrScheme>
    <a:fontScheme name="Title - Center copy">
      <a:majorFont>
        <a:latin typeface="Palatino"/>
        <a:ea typeface="ヒラギノ明朝 ProN W3"/>
        <a:cs typeface="ヒラギノ明朝 ProN W3"/>
      </a:majorFont>
      <a:minorFont>
        <a:latin typeface="Baskerville Italic"/>
        <a:ea typeface="ヒラギノ明朝 ProN W3"/>
        <a:cs typeface="ヒラギノ明朝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lnDef>
  </a:objectDefaults>
  <a:extraClrSchemeLst>
    <a:extraClrScheme>
      <a:clrScheme name="Title - Center copy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Photo - Horizontal">
  <a:themeElements>
    <a:clrScheme name="">
      <a:dk1>
        <a:srgbClr val="595650"/>
      </a:dk1>
      <a:lt1>
        <a:srgbClr val="A6A9AF"/>
      </a:lt1>
      <a:dk2>
        <a:srgbClr val="000000"/>
      </a:dk2>
      <a:lt2>
        <a:srgbClr val="FFFFFF"/>
      </a:lt2>
      <a:accent1>
        <a:srgbClr val="BBE0E3"/>
      </a:accent1>
      <a:accent2>
        <a:srgbClr val="333399"/>
      </a:accent2>
      <a:accent3>
        <a:srgbClr val="D0D1D4"/>
      </a:accent3>
      <a:accent4>
        <a:srgbClr val="4B4843"/>
      </a:accent4>
      <a:accent5>
        <a:srgbClr val="DAEDEF"/>
      </a:accent5>
      <a:accent6>
        <a:srgbClr val="2D2D8A"/>
      </a:accent6>
      <a:hlink>
        <a:srgbClr val="009999"/>
      </a:hlink>
      <a:folHlink>
        <a:srgbClr val="99CC00"/>
      </a:folHlink>
    </a:clrScheme>
    <a:fontScheme name="Photo - Horizontal">
      <a:majorFont>
        <a:latin typeface="Palatino"/>
        <a:ea typeface="ヒラギノ明朝 ProN W3"/>
        <a:cs typeface="ヒラギノ明朝 ProN W3"/>
      </a:majorFont>
      <a:minorFont>
        <a:latin typeface="Baskerville Italic"/>
        <a:ea typeface="ヒラギノ明朝 ProN W3"/>
        <a:cs typeface="ヒラギノ明朝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lnDef>
  </a:objectDefaults>
  <a:extraClrSchemeLst>
    <a:extraClrScheme>
      <a:clrScheme name="Photo - Horizontal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itle - Center copy 76">
  <a:themeElements>
    <a:clrScheme name="">
      <a:dk1>
        <a:srgbClr val="595650"/>
      </a:dk1>
      <a:lt1>
        <a:srgbClr val="A6A9AF"/>
      </a:lt1>
      <a:dk2>
        <a:srgbClr val="000000"/>
      </a:dk2>
      <a:lt2>
        <a:srgbClr val="FFFFFF"/>
      </a:lt2>
      <a:accent1>
        <a:srgbClr val="BBE0E3"/>
      </a:accent1>
      <a:accent2>
        <a:srgbClr val="333399"/>
      </a:accent2>
      <a:accent3>
        <a:srgbClr val="D0D1D4"/>
      </a:accent3>
      <a:accent4>
        <a:srgbClr val="4B4843"/>
      </a:accent4>
      <a:accent5>
        <a:srgbClr val="DAEDEF"/>
      </a:accent5>
      <a:accent6>
        <a:srgbClr val="2D2D8A"/>
      </a:accent6>
      <a:hlink>
        <a:srgbClr val="009999"/>
      </a:hlink>
      <a:folHlink>
        <a:srgbClr val="99CC00"/>
      </a:folHlink>
    </a:clrScheme>
    <a:fontScheme name="Title - Center copy 76">
      <a:majorFont>
        <a:latin typeface="Palatino"/>
        <a:ea typeface="ヒラギノ明朝 ProN W3"/>
        <a:cs typeface="ヒラギノ明朝 ProN W3"/>
      </a:majorFont>
      <a:minorFont>
        <a:latin typeface="Baskerville Italic"/>
        <a:ea typeface="ヒラギノ明朝 ProN W3"/>
        <a:cs typeface="ヒラギノ明朝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lnDef>
  </a:objectDefaults>
  <a:extraClrSchemeLst>
    <a:extraClrScheme>
      <a:clrScheme name="Title - Center copy 76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itle - Center">
  <a:themeElements>
    <a:clrScheme name="">
      <a:dk1>
        <a:srgbClr val="595650"/>
      </a:dk1>
      <a:lt1>
        <a:srgbClr val="A6A9AF"/>
      </a:lt1>
      <a:dk2>
        <a:srgbClr val="000000"/>
      </a:dk2>
      <a:lt2>
        <a:srgbClr val="FFFFFF"/>
      </a:lt2>
      <a:accent1>
        <a:srgbClr val="BBE0E3"/>
      </a:accent1>
      <a:accent2>
        <a:srgbClr val="333399"/>
      </a:accent2>
      <a:accent3>
        <a:srgbClr val="D0D1D4"/>
      </a:accent3>
      <a:accent4>
        <a:srgbClr val="4B4843"/>
      </a:accent4>
      <a:accent5>
        <a:srgbClr val="DAEDEF"/>
      </a:accent5>
      <a:accent6>
        <a:srgbClr val="2D2D8A"/>
      </a:accent6>
      <a:hlink>
        <a:srgbClr val="009999"/>
      </a:hlink>
      <a:folHlink>
        <a:srgbClr val="99CC00"/>
      </a:folHlink>
    </a:clrScheme>
    <a:fontScheme name="Title - Center">
      <a:majorFont>
        <a:latin typeface="Palatino"/>
        <a:ea typeface="ヒラギノ明朝 ProN W3"/>
        <a:cs typeface="ヒラギノ明朝 ProN W3"/>
      </a:majorFont>
      <a:minorFont>
        <a:latin typeface="Baskerville Italic"/>
        <a:ea typeface="ヒラギノ明朝 ProN W3"/>
        <a:cs typeface="ヒラギノ明朝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lnDef>
  </a:objectDefaults>
  <a:extraClrSchemeLst>
    <a:extraClrScheme>
      <a:clrScheme name="Title - Center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Title - Center copy 83">
  <a:themeElements>
    <a:clrScheme name="">
      <a:dk1>
        <a:srgbClr val="595650"/>
      </a:dk1>
      <a:lt1>
        <a:srgbClr val="A6A9AF"/>
      </a:lt1>
      <a:dk2>
        <a:srgbClr val="000000"/>
      </a:dk2>
      <a:lt2>
        <a:srgbClr val="FFFFFF"/>
      </a:lt2>
      <a:accent1>
        <a:srgbClr val="5B3341"/>
      </a:accent1>
      <a:accent2>
        <a:srgbClr val="333399"/>
      </a:accent2>
      <a:accent3>
        <a:srgbClr val="D0D1D4"/>
      </a:accent3>
      <a:accent4>
        <a:srgbClr val="4B4843"/>
      </a:accent4>
      <a:accent5>
        <a:srgbClr val="B5ADB0"/>
      </a:accent5>
      <a:accent6>
        <a:srgbClr val="2D2D8A"/>
      </a:accent6>
      <a:hlink>
        <a:srgbClr val="009999"/>
      </a:hlink>
      <a:folHlink>
        <a:srgbClr val="99CC00"/>
      </a:folHlink>
    </a:clrScheme>
    <a:fontScheme name="Title - Center copy 83">
      <a:majorFont>
        <a:latin typeface="Palatino"/>
        <a:ea typeface="ヒラギノ明朝 ProN W3"/>
        <a:cs typeface="ヒラギノ明朝 ProN W3"/>
      </a:majorFont>
      <a:minorFont>
        <a:latin typeface="Baskerville Italic"/>
        <a:ea typeface="ヒラギノ明朝 ProN W3"/>
        <a:cs typeface="ヒラギノ明朝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lnDef>
  </a:objectDefaults>
  <a:extraClrSchemeLst>
    <a:extraClrScheme>
      <a:clrScheme name="Title - Center copy 83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Title - Center copy 1">
  <a:themeElements>
    <a:clrScheme name="">
      <a:dk1>
        <a:srgbClr val="595650"/>
      </a:dk1>
      <a:lt1>
        <a:srgbClr val="A6A9AF"/>
      </a:lt1>
      <a:dk2>
        <a:srgbClr val="000000"/>
      </a:dk2>
      <a:lt2>
        <a:srgbClr val="FFFFFF"/>
      </a:lt2>
      <a:accent1>
        <a:srgbClr val="5B3341"/>
      </a:accent1>
      <a:accent2>
        <a:srgbClr val="333399"/>
      </a:accent2>
      <a:accent3>
        <a:srgbClr val="D0D1D4"/>
      </a:accent3>
      <a:accent4>
        <a:srgbClr val="4B4843"/>
      </a:accent4>
      <a:accent5>
        <a:srgbClr val="B5ADB0"/>
      </a:accent5>
      <a:accent6>
        <a:srgbClr val="2D2D8A"/>
      </a:accent6>
      <a:hlink>
        <a:srgbClr val="009999"/>
      </a:hlink>
      <a:folHlink>
        <a:srgbClr val="99CC00"/>
      </a:folHlink>
    </a:clrScheme>
    <a:fontScheme name="Title - Center copy 1">
      <a:majorFont>
        <a:latin typeface="Palatino"/>
        <a:ea typeface="ヒラギノ明朝 ProN W3"/>
        <a:cs typeface="ヒラギノ明朝 ProN W3"/>
      </a:majorFont>
      <a:minorFont>
        <a:latin typeface="Baskerville Italic"/>
        <a:ea typeface="ヒラギノ明朝 ProN W3"/>
        <a:cs typeface="ヒラギノ明朝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lnDef>
  </a:objectDefaults>
  <a:extraClrSchemeLst>
    <a:extraClrScheme>
      <a:clrScheme name="Title - Center copy 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Title - Center copy 84">
  <a:themeElements>
    <a:clrScheme name="">
      <a:dk1>
        <a:srgbClr val="595650"/>
      </a:dk1>
      <a:lt1>
        <a:srgbClr val="A6A9AF"/>
      </a:lt1>
      <a:dk2>
        <a:srgbClr val="000000"/>
      </a:dk2>
      <a:lt2>
        <a:srgbClr val="FFFFFF"/>
      </a:lt2>
      <a:accent1>
        <a:srgbClr val="6D3D4E"/>
      </a:accent1>
      <a:accent2>
        <a:srgbClr val="333399"/>
      </a:accent2>
      <a:accent3>
        <a:srgbClr val="D0D1D4"/>
      </a:accent3>
      <a:accent4>
        <a:srgbClr val="4B4843"/>
      </a:accent4>
      <a:accent5>
        <a:srgbClr val="BAAFB2"/>
      </a:accent5>
      <a:accent6>
        <a:srgbClr val="2D2D8A"/>
      </a:accent6>
      <a:hlink>
        <a:srgbClr val="009999"/>
      </a:hlink>
      <a:folHlink>
        <a:srgbClr val="99CC00"/>
      </a:folHlink>
    </a:clrScheme>
    <a:fontScheme name="Title - Center copy 84">
      <a:majorFont>
        <a:latin typeface="Palatino"/>
        <a:ea typeface="ヒラギノ明朝 ProN W3"/>
        <a:cs typeface="ヒラギノ明朝 ProN W3"/>
      </a:majorFont>
      <a:minorFont>
        <a:latin typeface="Baskerville Italic"/>
        <a:ea typeface="ヒラギノ明朝 ProN W3"/>
        <a:cs typeface="ヒラギノ明朝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lnDef>
  </a:objectDefaults>
  <a:extraClrSchemeLst>
    <a:extraClrScheme>
      <a:clrScheme name="Title - Center copy 84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Title - Center copy 25">
  <a:themeElements>
    <a:clrScheme name="">
      <a:dk1>
        <a:srgbClr val="595650"/>
      </a:dk1>
      <a:lt1>
        <a:srgbClr val="A6A9AF"/>
      </a:lt1>
      <a:dk2>
        <a:srgbClr val="000000"/>
      </a:dk2>
      <a:lt2>
        <a:srgbClr val="FFFFFF"/>
      </a:lt2>
      <a:accent1>
        <a:srgbClr val="BBE0E3"/>
      </a:accent1>
      <a:accent2>
        <a:srgbClr val="333399"/>
      </a:accent2>
      <a:accent3>
        <a:srgbClr val="D0D1D4"/>
      </a:accent3>
      <a:accent4>
        <a:srgbClr val="4B4843"/>
      </a:accent4>
      <a:accent5>
        <a:srgbClr val="DAEDEF"/>
      </a:accent5>
      <a:accent6>
        <a:srgbClr val="2D2D8A"/>
      </a:accent6>
      <a:hlink>
        <a:srgbClr val="009999"/>
      </a:hlink>
      <a:folHlink>
        <a:srgbClr val="99CC00"/>
      </a:folHlink>
    </a:clrScheme>
    <a:fontScheme name="Title - Center copy 25">
      <a:majorFont>
        <a:latin typeface="Palatino"/>
        <a:ea typeface="ヒラギノ明朝 ProN W3"/>
        <a:cs typeface="ヒラギノ明朝 ProN W3"/>
      </a:majorFont>
      <a:minorFont>
        <a:latin typeface="Baskerville Italic"/>
        <a:ea typeface="ヒラギノ明朝 ProN W3"/>
        <a:cs typeface="ヒラギノ明朝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lnDef>
  </a:objectDefaults>
  <a:extraClrSchemeLst>
    <a:extraClrScheme>
      <a:clrScheme name="Title - Center copy 25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Blank">
  <a:themeElements>
    <a:clrScheme name="">
      <a:dk1>
        <a:srgbClr val="595650"/>
      </a:dk1>
      <a:lt1>
        <a:srgbClr val="A6A9AF"/>
      </a:lt1>
      <a:dk2>
        <a:srgbClr val="000000"/>
      </a:dk2>
      <a:lt2>
        <a:srgbClr val="FFFFFF"/>
      </a:lt2>
      <a:accent1>
        <a:srgbClr val="461827"/>
      </a:accent1>
      <a:accent2>
        <a:srgbClr val="333399"/>
      </a:accent2>
      <a:accent3>
        <a:srgbClr val="D0D1D4"/>
      </a:accent3>
      <a:accent4>
        <a:srgbClr val="4B4843"/>
      </a:accent4>
      <a:accent5>
        <a:srgbClr val="B0ABAC"/>
      </a:accent5>
      <a:accent6>
        <a:srgbClr val="2D2D8A"/>
      </a:accent6>
      <a:hlink>
        <a:srgbClr val="009999"/>
      </a:hlink>
      <a:folHlink>
        <a:srgbClr val="99CC00"/>
      </a:folHlink>
    </a:clrScheme>
    <a:fontScheme name="Blank">
      <a:majorFont>
        <a:latin typeface="Baskerville"/>
        <a:ea typeface="ヒラギノ明朝 ProN W3"/>
        <a:cs typeface="ヒラギノ明朝 ProN W3"/>
      </a:majorFont>
      <a:minorFont>
        <a:latin typeface="Baskerville"/>
        <a:ea typeface="ヒラギノ明朝 ProN W3"/>
        <a:cs typeface="ヒラギノ明朝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lnDef>
  </a:objectDefaults>
  <a:extraClrSchemeLst>
    <a:extraClrScheme>
      <a:clrScheme name="Blank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10.xml><?xml version="1.0" encoding="utf-8"?>
<a:theme xmlns:a="http://schemas.openxmlformats.org/drawingml/2006/main" name="Title - Center copy 38">
  <a:themeElements>
    <a:clrScheme name="">
      <a:dk1>
        <a:srgbClr val="595650"/>
      </a:dk1>
      <a:lt1>
        <a:srgbClr val="A6A9AF"/>
      </a:lt1>
      <a:dk2>
        <a:srgbClr val="000000"/>
      </a:dk2>
      <a:lt2>
        <a:srgbClr val="FFFFFF"/>
      </a:lt2>
      <a:accent1>
        <a:srgbClr val="BBE0E3"/>
      </a:accent1>
      <a:accent2>
        <a:srgbClr val="333399"/>
      </a:accent2>
      <a:accent3>
        <a:srgbClr val="D0D1D4"/>
      </a:accent3>
      <a:accent4>
        <a:srgbClr val="4B4843"/>
      </a:accent4>
      <a:accent5>
        <a:srgbClr val="DAEDEF"/>
      </a:accent5>
      <a:accent6>
        <a:srgbClr val="2D2D8A"/>
      </a:accent6>
      <a:hlink>
        <a:srgbClr val="009999"/>
      </a:hlink>
      <a:folHlink>
        <a:srgbClr val="99CC00"/>
      </a:folHlink>
    </a:clrScheme>
    <a:fontScheme name="Title - Center copy 38">
      <a:majorFont>
        <a:latin typeface="Palatino"/>
        <a:ea typeface="ヒラギノ明朝 ProN W3"/>
        <a:cs typeface="ヒラギノ明朝 ProN W3"/>
      </a:majorFont>
      <a:minorFont>
        <a:latin typeface="Baskerville Italic"/>
        <a:ea typeface="ヒラギノ明朝 ProN W3"/>
        <a:cs typeface="ヒラギノ明朝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lnDef>
  </a:objectDefaults>
  <a:extraClrSchemeLst>
    <a:extraClrScheme>
      <a:clrScheme name="Title - Center copy 38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11.xml><?xml version="1.0" encoding="utf-8"?>
<a:theme xmlns:a="http://schemas.openxmlformats.org/drawingml/2006/main" name="Title - Center copy 10">
  <a:themeElements>
    <a:clrScheme name="">
      <a:dk1>
        <a:srgbClr val="595650"/>
      </a:dk1>
      <a:lt1>
        <a:srgbClr val="A6A9AF"/>
      </a:lt1>
      <a:dk2>
        <a:srgbClr val="000000"/>
      </a:dk2>
      <a:lt2>
        <a:srgbClr val="FFFFFF"/>
      </a:lt2>
      <a:accent1>
        <a:srgbClr val="BBE0E3"/>
      </a:accent1>
      <a:accent2>
        <a:srgbClr val="333399"/>
      </a:accent2>
      <a:accent3>
        <a:srgbClr val="D0D1D4"/>
      </a:accent3>
      <a:accent4>
        <a:srgbClr val="4B4843"/>
      </a:accent4>
      <a:accent5>
        <a:srgbClr val="DAEDEF"/>
      </a:accent5>
      <a:accent6>
        <a:srgbClr val="2D2D8A"/>
      </a:accent6>
      <a:hlink>
        <a:srgbClr val="009999"/>
      </a:hlink>
      <a:folHlink>
        <a:srgbClr val="99CC00"/>
      </a:folHlink>
    </a:clrScheme>
    <a:fontScheme name="Title - Center copy 10">
      <a:majorFont>
        <a:latin typeface="Palatino"/>
        <a:ea typeface="ヒラギノ明朝 ProN W3"/>
        <a:cs typeface="ヒラギノ明朝 ProN W3"/>
      </a:majorFont>
      <a:minorFont>
        <a:latin typeface="Baskerville Italic"/>
        <a:ea typeface="ヒラギノ明朝 ProN W3"/>
        <a:cs typeface="ヒラギノ明朝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lnDef>
  </a:objectDefaults>
  <a:extraClrSchemeLst>
    <a:extraClrScheme>
      <a:clrScheme name="Title - Center copy 10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12.xml><?xml version="1.0" encoding="utf-8"?>
<a:theme xmlns:a="http://schemas.openxmlformats.org/drawingml/2006/main" name="Title - Center copy 9">
  <a:themeElements>
    <a:clrScheme name="">
      <a:dk1>
        <a:srgbClr val="595650"/>
      </a:dk1>
      <a:lt1>
        <a:srgbClr val="A6A9AF"/>
      </a:lt1>
      <a:dk2>
        <a:srgbClr val="000000"/>
      </a:dk2>
      <a:lt2>
        <a:srgbClr val="FFFFFF"/>
      </a:lt2>
      <a:accent1>
        <a:srgbClr val="5B3341"/>
      </a:accent1>
      <a:accent2>
        <a:srgbClr val="333399"/>
      </a:accent2>
      <a:accent3>
        <a:srgbClr val="D0D1D4"/>
      </a:accent3>
      <a:accent4>
        <a:srgbClr val="4B4843"/>
      </a:accent4>
      <a:accent5>
        <a:srgbClr val="B5ADB0"/>
      </a:accent5>
      <a:accent6>
        <a:srgbClr val="2D2D8A"/>
      </a:accent6>
      <a:hlink>
        <a:srgbClr val="009999"/>
      </a:hlink>
      <a:folHlink>
        <a:srgbClr val="99CC00"/>
      </a:folHlink>
    </a:clrScheme>
    <a:fontScheme name="Title - Center copy 9">
      <a:majorFont>
        <a:latin typeface="Palatino"/>
        <a:ea typeface="ヒラギノ明朝 ProN W3"/>
        <a:cs typeface="ヒラギノ明朝 ProN W3"/>
      </a:majorFont>
      <a:minorFont>
        <a:latin typeface="Baskerville Italic"/>
        <a:ea typeface="ヒラギノ明朝 ProN W3"/>
        <a:cs typeface="ヒラギノ明朝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lnDef>
  </a:objectDefaults>
  <a:extraClrSchemeLst>
    <a:extraClrScheme>
      <a:clrScheme name="Title - Center copy 9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13.xml><?xml version="1.0" encoding="utf-8"?>
<a:theme xmlns:a="http://schemas.openxmlformats.org/drawingml/2006/main" name="1_Title - Center">
  <a:themeElements>
    <a:clrScheme name="">
      <a:dk1>
        <a:srgbClr val="595650"/>
      </a:dk1>
      <a:lt1>
        <a:srgbClr val="A6A9AF"/>
      </a:lt1>
      <a:dk2>
        <a:srgbClr val="000000"/>
      </a:dk2>
      <a:lt2>
        <a:srgbClr val="FFFFFF"/>
      </a:lt2>
      <a:accent1>
        <a:srgbClr val="5B3341"/>
      </a:accent1>
      <a:accent2>
        <a:srgbClr val="333399"/>
      </a:accent2>
      <a:accent3>
        <a:srgbClr val="D0D1D4"/>
      </a:accent3>
      <a:accent4>
        <a:srgbClr val="4B4843"/>
      </a:accent4>
      <a:accent5>
        <a:srgbClr val="B5ADB0"/>
      </a:accent5>
      <a:accent6>
        <a:srgbClr val="2D2D8A"/>
      </a:accent6>
      <a:hlink>
        <a:srgbClr val="009999"/>
      </a:hlink>
      <a:folHlink>
        <a:srgbClr val="99CC00"/>
      </a:folHlink>
    </a:clrScheme>
    <a:fontScheme name="Title - Center">
      <a:majorFont>
        <a:latin typeface="Palatino"/>
        <a:ea typeface="ヒラギノ明朝 ProN W3"/>
        <a:cs typeface="ヒラギノ明朝 ProN W3"/>
      </a:majorFont>
      <a:minorFont>
        <a:latin typeface="Baskerville Italic"/>
        <a:ea typeface="ヒラギノ明朝 ProN W3"/>
        <a:cs typeface="ヒラギノ明朝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lnDef>
  </a:objectDefaults>
  <a:extraClrSchemeLst>
    <a:extraClrScheme>
      <a:clrScheme name="Title - Center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14.xml><?xml version="1.0" encoding="utf-8"?>
<a:theme xmlns:a="http://schemas.openxmlformats.org/drawingml/2006/main" name="Title - Center copy 2">
  <a:themeElements>
    <a:clrScheme name="">
      <a:dk1>
        <a:srgbClr val="595650"/>
      </a:dk1>
      <a:lt1>
        <a:srgbClr val="A6A9AF"/>
      </a:lt1>
      <a:dk2>
        <a:srgbClr val="000000"/>
      </a:dk2>
      <a:lt2>
        <a:srgbClr val="FFFFFF"/>
      </a:lt2>
      <a:accent1>
        <a:srgbClr val="6C3C4D"/>
      </a:accent1>
      <a:accent2>
        <a:srgbClr val="333399"/>
      </a:accent2>
      <a:accent3>
        <a:srgbClr val="D0D1D4"/>
      </a:accent3>
      <a:accent4>
        <a:srgbClr val="4B4843"/>
      </a:accent4>
      <a:accent5>
        <a:srgbClr val="BAAFB2"/>
      </a:accent5>
      <a:accent6>
        <a:srgbClr val="2D2D8A"/>
      </a:accent6>
      <a:hlink>
        <a:srgbClr val="009999"/>
      </a:hlink>
      <a:folHlink>
        <a:srgbClr val="99CC00"/>
      </a:folHlink>
    </a:clrScheme>
    <a:fontScheme name="Title - Center copy 2">
      <a:majorFont>
        <a:latin typeface="Palatino"/>
        <a:ea typeface="ヒラギノ明朝 ProN W3"/>
        <a:cs typeface="ヒラギノ明朝 ProN W3"/>
      </a:majorFont>
      <a:minorFont>
        <a:latin typeface="Baskerville Italic"/>
        <a:ea typeface="ヒラギノ明朝 ProN W3"/>
        <a:cs typeface="ヒラギノ明朝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lnDef>
  </a:objectDefaults>
  <a:extraClrSchemeLst>
    <a:extraClrScheme>
      <a:clrScheme name="Title - Center copy 2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15.xml><?xml version="1.0" encoding="utf-8"?>
<a:theme xmlns:a="http://schemas.openxmlformats.org/drawingml/2006/main" name="Title - Center copy 3">
  <a:themeElements>
    <a:clrScheme name="">
      <a:dk1>
        <a:srgbClr val="595650"/>
      </a:dk1>
      <a:lt1>
        <a:srgbClr val="A6A9AF"/>
      </a:lt1>
      <a:dk2>
        <a:srgbClr val="000000"/>
      </a:dk2>
      <a:lt2>
        <a:srgbClr val="FFFFFF"/>
      </a:lt2>
      <a:accent1>
        <a:srgbClr val="6C3C4D"/>
      </a:accent1>
      <a:accent2>
        <a:srgbClr val="333399"/>
      </a:accent2>
      <a:accent3>
        <a:srgbClr val="D0D1D4"/>
      </a:accent3>
      <a:accent4>
        <a:srgbClr val="4B4843"/>
      </a:accent4>
      <a:accent5>
        <a:srgbClr val="BAAFB2"/>
      </a:accent5>
      <a:accent6>
        <a:srgbClr val="2D2D8A"/>
      </a:accent6>
      <a:hlink>
        <a:srgbClr val="009999"/>
      </a:hlink>
      <a:folHlink>
        <a:srgbClr val="99CC00"/>
      </a:folHlink>
    </a:clrScheme>
    <a:fontScheme name="Title - Center copy 3">
      <a:majorFont>
        <a:latin typeface="Palatino"/>
        <a:ea typeface="ヒラギノ明朝 ProN W3"/>
        <a:cs typeface="ヒラギノ明朝 ProN W3"/>
      </a:majorFont>
      <a:minorFont>
        <a:latin typeface="Baskerville Italic"/>
        <a:ea typeface="ヒラギノ明朝 ProN W3"/>
        <a:cs typeface="ヒラギノ明朝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lnDef>
  </a:objectDefaults>
  <a:extraClrSchemeLst>
    <a:extraClrScheme>
      <a:clrScheme name="Title - Center copy 3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16.xml><?xml version="1.0" encoding="utf-8"?>
<a:theme xmlns:a="http://schemas.openxmlformats.org/drawingml/2006/main" name="Title - Center copy 4">
  <a:themeElements>
    <a:clrScheme name="">
      <a:dk1>
        <a:srgbClr val="595650"/>
      </a:dk1>
      <a:lt1>
        <a:srgbClr val="A6A9AF"/>
      </a:lt1>
      <a:dk2>
        <a:srgbClr val="000000"/>
      </a:dk2>
      <a:lt2>
        <a:srgbClr val="FFFFFF"/>
      </a:lt2>
      <a:accent1>
        <a:srgbClr val="6C3C4D"/>
      </a:accent1>
      <a:accent2>
        <a:srgbClr val="333399"/>
      </a:accent2>
      <a:accent3>
        <a:srgbClr val="D0D1D4"/>
      </a:accent3>
      <a:accent4>
        <a:srgbClr val="4B4843"/>
      </a:accent4>
      <a:accent5>
        <a:srgbClr val="BAAFB2"/>
      </a:accent5>
      <a:accent6>
        <a:srgbClr val="2D2D8A"/>
      </a:accent6>
      <a:hlink>
        <a:srgbClr val="009999"/>
      </a:hlink>
      <a:folHlink>
        <a:srgbClr val="99CC00"/>
      </a:folHlink>
    </a:clrScheme>
    <a:fontScheme name="Title - Center copy 4">
      <a:majorFont>
        <a:latin typeface="Palatino"/>
        <a:ea typeface="ヒラギノ明朝 ProN W3"/>
        <a:cs typeface="ヒラギノ明朝 ProN W3"/>
      </a:majorFont>
      <a:minorFont>
        <a:latin typeface="Baskerville Italic"/>
        <a:ea typeface="ヒラギノ明朝 ProN W3"/>
        <a:cs typeface="ヒラギノ明朝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lnDef>
  </a:objectDefaults>
  <a:extraClrSchemeLst>
    <a:extraClrScheme>
      <a:clrScheme name="Title - Center copy 4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17.xml><?xml version="1.0" encoding="utf-8"?>
<a:theme xmlns:a="http://schemas.openxmlformats.org/drawingml/2006/main" name="Title - Center copy 14">
  <a:themeElements>
    <a:clrScheme name="">
      <a:dk1>
        <a:srgbClr val="595650"/>
      </a:dk1>
      <a:lt1>
        <a:srgbClr val="A6A9AF"/>
      </a:lt1>
      <a:dk2>
        <a:srgbClr val="000000"/>
      </a:dk2>
      <a:lt2>
        <a:srgbClr val="FFFFFF"/>
      </a:lt2>
      <a:accent1>
        <a:srgbClr val="6C3C4D"/>
      </a:accent1>
      <a:accent2>
        <a:srgbClr val="333399"/>
      </a:accent2>
      <a:accent3>
        <a:srgbClr val="D0D1D4"/>
      </a:accent3>
      <a:accent4>
        <a:srgbClr val="4B4843"/>
      </a:accent4>
      <a:accent5>
        <a:srgbClr val="BAAFB2"/>
      </a:accent5>
      <a:accent6>
        <a:srgbClr val="2D2D8A"/>
      </a:accent6>
      <a:hlink>
        <a:srgbClr val="009999"/>
      </a:hlink>
      <a:folHlink>
        <a:srgbClr val="99CC00"/>
      </a:folHlink>
    </a:clrScheme>
    <a:fontScheme name="Title - Center copy 14">
      <a:majorFont>
        <a:latin typeface="Palatino"/>
        <a:ea typeface="ヒラギノ明朝 ProN W3"/>
        <a:cs typeface="ヒラギノ明朝 ProN W3"/>
      </a:majorFont>
      <a:minorFont>
        <a:latin typeface="Baskerville Italic"/>
        <a:ea typeface="ヒラギノ明朝 ProN W3"/>
        <a:cs typeface="ヒラギノ明朝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lnDef>
  </a:objectDefaults>
  <a:extraClrSchemeLst>
    <a:extraClrScheme>
      <a:clrScheme name="Title - Center copy 14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18.xml><?xml version="1.0" encoding="utf-8"?>
<a:theme xmlns:a="http://schemas.openxmlformats.org/drawingml/2006/main" name="Title - Center copy 16">
  <a:themeElements>
    <a:clrScheme name="">
      <a:dk1>
        <a:srgbClr val="595650"/>
      </a:dk1>
      <a:lt1>
        <a:srgbClr val="A6A9AF"/>
      </a:lt1>
      <a:dk2>
        <a:srgbClr val="000000"/>
      </a:dk2>
      <a:lt2>
        <a:srgbClr val="FFFFFF"/>
      </a:lt2>
      <a:accent1>
        <a:srgbClr val="5B3341"/>
      </a:accent1>
      <a:accent2>
        <a:srgbClr val="333399"/>
      </a:accent2>
      <a:accent3>
        <a:srgbClr val="D0D1D4"/>
      </a:accent3>
      <a:accent4>
        <a:srgbClr val="4B4843"/>
      </a:accent4>
      <a:accent5>
        <a:srgbClr val="B5ADB0"/>
      </a:accent5>
      <a:accent6>
        <a:srgbClr val="2D2D8A"/>
      </a:accent6>
      <a:hlink>
        <a:srgbClr val="009999"/>
      </a:hlink>
      <a:folHlink>
        <a:srgbClr val="99CC00"/>
      </a:folHlink>
    </a:clrScheme>
    <a:fontScheme name="Title - Center copy 16">
      <a:majorFont>
        <a:latin typeface="Palatino"/>
        <a:ea typeface="ヒラギノ明朝 ProN W3"/>
        <a:cs typeface="ヒラギノ明朝 ProN W3"/>
      </a:majorFont>
      <a:minorFont>
        <a:latin typeface="Baskerville Italic"/>
        <a:ea typeface="ヒラギノ明朝 ProN W3"/>
        <a:cs typeface="ヒラギノ明朝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lnDef>
  </a:objectDefaults>
  <a:extraClrSchemeLst>
    <a:extraClrScheme>
      <a:clrScheme name="Title - Center copy 16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19.xml><?xml version="1.0" encoding="utf-8"?>
<a:theme xmlns:a="http://schemas.openxmlformats.org/drawingml/2006/main" name="Title - Center copy 8">
  <a:themeElements>
    <a:clrScheme name="">
      <a:dk1>
        <a:srgbClr val="595650"/>
      </a:dk1>
      <a:lt1>
        <a:srgbClr val="A6A9AF"/>
      </a:lt1>
      <a:dk2>
        <a:srgbClr val="000000"/>
      </a:dk2>
      <a:lt2>
        <a:srgbClr val="FFFFFF"/>
      </a:lt2>
      <a:accent1>
        <a:srgbClr val="5B3341"/>
      </a:accent1>
      <a:accent2>
        <a:srgbClr val="333399"/>
      </a:accent2>
      <a:accent3>
        <a:srgbClr val="D0D1D4"/>
      </a:accent3>
      <a:accent4>
        <a:srgbClr val="4B4843"/>
      </a:accent4>
      <a:accent5>
        <a:srgbClr val="B5ADB0"/>
      </a:accent5>
      <a:accent6>
        <a:srgbClr val="2D2D8A"/>
      </a:accent6>
      <a:hlink>
        <a:srgbClr val="009999"/>
      </a:hlink>
      <a:folHlink>
        <a:srgbClr val="99CC00"/>
      </a:folHlink>
    </a:clrScheme>
    <a:fontScheme name="Title - Center copy 8">
      <a:majorFont>
        <a:latin typeface="Palatino"/>
        <a:ea typeface="ヒラギノ明朝 ProN W3"/>
        <a:cs typeface="ヒラギノ明朝 ProN W3"/>
      </a:majorFont>
      <a:minorFont>
        <a:latin typeface="Baskerville Italic"/>
        <a:ea typeface="ヒラギノ明朝 ProN W3"/>
        <a:cs typeface="ヒラギノ明朝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lnDef>
  </a:objectDefaults>
  <a:extraClrSchemeLst>
    <a:extraClrScheme>
      <a:clrScheme name="Title - Center copy 8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0.xml><?xml version="1.0" encoding="utf-8"?>
<a:theme xmlns:a="http://schemas.openxmlformats.org/drawingml/2006/main" name="Title - Center copy 35">
  <a:themeElements>
    <a:clrScheme name="">
      <a:dk1>
        <a:srgbClr val="595650"/>
      </a:dk1>
      <a:lt1>
        <a:srgbClr val="A6A9AF"/>
      </a:lt1>
      <a:dk2>
        <a:srgbClr val="000000"/>
      </a:dk2>
      <a:lt2>
        <a:srgbClr val="FFFFFF"/>
      </a:lt2>
      <a:accent1>
        <a:srgbClr val="BBE0E3"/>
      </a:accent1>
      <a:accent2>
        <a:srgbClr val="333399"/>
      </a:accent2>
      <a:accent3>
        <a:srgbClr val="D0D1D4"/>
      </a:accent3>
      <a:accent4>
        <a:srgbClr val="4B4843"/>
      </a:accent4>
      <a:accent5>
        <a:srgbClr val="DAEDEF"/>
      </a:accent5>
      <a:accent6>
        <a:srgbClr val="2D2D8A"/>
      </a:accent6>
      <a:hlink>
        <a:srgbClr val="009999"/>
      </a:hlink>
      <a:folHlink>
        <a:srgbClr val="99CC00"/>
      </a:folHlink>
    </a:clrScheme>
    <a:fontScheme name="Title - Center copy 35">
      <a:majorFont>
        <a:latin typeface="Palatino"/>
        <a:ea typeface="ヒラギノ明朝 ProN W3"/>
        <a:cs typeface="ヒラギノ明朝 ProN W3"/>
      </a:majorFont>
      <a:minorFont>
        <a:latin typeface="Baskerville Italic"/>
        <a:ea typeface="ヒラギノ明朝 ProN W3"/>
        <a:cs typeface="ヒラギノ明朝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lnDef>
  </a:objectDefaults>
  <a:extraClrSchemeLst>
    <a:extraClrScheme>
      <a:clrScheme name="Title - Center copy 35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1.xml><?xml version="1.0" encoding="utf-8"?>
<a:theme xmlns:a="http://schemas.openxmlformats.org/drawingml/2006/main" name="Bullets copy">
  <a:themeElements>
    <a:clrScheme name="">
      <a:dk1>
        <a:srgbClr val="595650"/>
      </a:dk1>
      <a:lt1>
        <a:srgbClr val="A6A9AF"/>
      </a:lt1>
      <a:dk2>
        <a:srgbClr val="000000"/>
      </a:dk2>
      <a:lt2>
        <a:srgbClr val="FFFFFF"/>
      </a:lt2>
      <a:accent1>
        <a:srgbClr val="BBE0E3"/>
      </a:accent1>
      <a:accent2>
        <a:srgbClr val="333399"/>
      </a:accent2>
      <a:accent3>
        <a:srgbClr val="D0D1D4"/>
      </a:accent3>
      <a:accent4>
        <a:srgbClr val="4B4843"/>
      </a:accent4>
      <a:accent5>
        <a:srgbClr val="DAEDEF"/>
      </a:accent5>
      <a:accent6>
        <a:srgbClr val="2D2D8A"/>
      </a:accent6>
      <a:hlink>
        <a:srgbClr val="009999"/>
      </a:hlink>
      <a:folHlink>
        <a:srgbClr val="99CC00"/>
      </a:folHlink>
    </a:clrScheme>
    <a:fontScheme name="Bullets copy">
      <a:majorFont>
        <a:latin typeface="Baskerville"/>
        <a:ea typeface="ヒラギノ明朝 ProN W3"/>
        <a:cs typeface="ヒラギノ明朝 ProN W3"/>
      </a:majorFont>
      <a:minorFont>
        <a:latin typeface="Palatino"/>
        <a:ea typeface="ヒラギノ明朝 ProN W3"/>
        <a:cs typeface="ヒラギノ明朝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lnDef>
  </a:objectDefaults>
  <a:extraClrSchemeLst>
    <a:extraClrScheme>
      <a:clrScheme name="Bullets copy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2.xml><?xml version="1.0" encoding="utf-8"?>
<a:theme xmlns:a="http://schemas.openxmlformats.org/drawingml/2006/main" name="Title - Center copy 73">
  <a:themeElements>
    <a:clrScheme name="">
      <a:dk1>
        <a:srgbClr val="595650"/>
      </a:dk1>
      <a:lt1>
        <a:srgbClr val="A6A9AF"/>
      </a:lt1>
      <a:dk2>
        <a:srgbClr val="000000"/>
      </a:dk2>
      <a:lt2>
        <a:srgbClr val="FFFFFF"/>
      </a:lt2>
      <a:accent1>
        <a:srgbClr val="BBE0E3"/>
      </a:accent1>
      <a:accent2>
        <a:srgbClr val="333399"/>
      </a:accent2>
      <a:accent3>
        <a:srgbClr val="D0D1D4"/>
      </a:accent3>
      <a:accent4>
        <a:srgbClr val="4B4843"/>
      </a:accent4>
      <a:accent5>
        <a:srgbClr val="DAEDEF"/>
      </a:accent5>
      <a:accent6>
        <a:srgbClr val="2D2D8A"/>
      </a:accent6>
      <a:hlink>
        <a:srgbClr val="009999"/>
      </a:hlink>
      <a:folHlink>
        <a:srgbClr val="99CC00"/>
      </a:folHlink>
    </a:clrScheme>
    <a:fontScheme name="Title - Center copy 73">
      <a:majorFont>
        <a:latin typeface="Palatino"/>
        <a:ea typeface="ヒラギノ明朝 ProN W3"/>
        <a:cs typeface="ヒラギノ明朝 ProN W3"/>
      </a:majorFont>
      <a:minorFont>
        <a:latin typeface="Baskerville Italic"/>
        <a:ea typeface="ヒラギノ明朝 ProN W3"/>
        <a:cs typeface="ヒラギノ明朝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lnDef>
  </a:objectDefaults>
  <a:extraClrSchemeLst>
    <a:extraClrScheme>
      <a:clrScheme name="Title - Center copy 73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3.xml><?xml version="1.0" encoding="utf-8"?>
<a:theme xmlns:a="http://schemas.openxmlformats.org/drawingml/2006/main" name="Title - Center copy 6">
  <a:themeElements>
    <a:clrScheme name="">
      <a:dk1>
        <a:srgbClr val="595650"/>
      </a:dk1>
      <a:lt1>
        <a:srgbClr val="A6A9AF"/>
      </a:lt1>
      <a:dk2>
        <a:srgbClr val="000000"/>
      </a:dk2>
      <a:lt2>
        <a:srgbClr val="FFFFFF"/>
      </a:lt2>
      <a:accent1>
        <a:srgbClr val="5B3341"/>
      </a:accent1>
      <a:accent2>
        <a:srgbClr val="333399"/>
      </a:accent2>
      <a:accent3>
        <a:srgbClr val="D0D1D4"/>
      </a:accent3>
      <a:accent4>
        <a:srgbClr val="4B4843"/>
      </a:accent4>
      <a:accent5>
        <a:srgbClr val="B5ADB0"/>
      </a:accent5>
      <a:accent6>
        <a:srgbClr val="2D2D8A"/>
      </a:accent6>
      <a:hlink>
        <a:srgbClr val="009999"/>
      </a:hlink>
      <a:folHlink>
        <a:srgbClr val="99CC00"/>
      </a:folHlink>
    </a:clrScheme>
    <a:fontScheme name="Title - Center copy 6">
      <a:majorFont>
        <a:latin typeface="Palatino"/>
        <a:ea typeface="ヒラギノ明朝 ProN W3"/>
        <a:cs typeface="ヒラギノ明朝 ProN W3"/>
      </a:majorFont>
      <a:minorFont>
        <a:latin typeface="Baskerville Italic"/>
        <a:ea typeface="ヒラギノ明朝 ProN W3"/>
        <a:cs typeface="ヒラギノ明朝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lnDef>
  </a:objectDefaults>
  <a:extraClrSchemeLst>
    <a:extraClrScheme>
      <a:clrScheme name="Title - Center copy 6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4.xml><?xml version="1.0" encoding="utf-8"?>
<a:theme xmlns:a="http://schemas.openxmlformats.org/drawingml/2006/main" name="Title - Center copy 79">
  <a:themeElements>
    <a:clrScheme name="">
      <a:dk1>
        <a:srgbClr val="595650"/>
      </a:dk1>
      <a:lt1>
        <a:srgbClr val="A6A9AF"/>
      </a:lt1>
      <a:dk2>
        <a:srgbClr val="000000"/>
      </a:dk2>
      <a:lt2>
        <a:srgbClr val="FFFFFF"/>
      </a:lt2>
      <a:accent1>
        <a:srgbClr val="BBE0E3"/>
      </a:accent1>
      <a:accent2>
        <a:srgbClr val="333399"/>
      </a:accent2>
      <a:accent3>
        <a:srgbClr val="D0D1D4"/>
      </a:accent3>
      <a:accent4>
        <a:srgbClr val="4B4843"/>
      </a:accent4>
      <a:accent5>
        <a:srgbClr val="DAEDEF"/>
      </a:accent5>
      <a:accent6>
        <a:srgbClr val="2D2D8A"/>
      </a:accent6>
      <a:hlink>
        <a:srgbClr val="009999"/>
      </a:hlink>
      <a:folHlink>
        <a:srgbClr val="99CC00"/>
      </a:folHlink>
    </a:clrScheme>
    <a:fontScheme name="Title - Center copy 79">
      <a:majorFont>
        <a:latin typeface="Palatino"/>
        <a:ea typeface="ヒラギノ明朝 ProN W3"/>
        <a:cs typeface="ヒラギノ明朝 ProN W3"/>
      </a:majorFont>
      <a:minorFont>
        <a:latin typeface="Baskerville Italic"/>
        <a:ea typeface="ヒラギノ明朝 ProN W3"/>
        <a:cs typeface="ヒラギノ明朝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lnDef>
  </a:objectDefaults>
  <a:extraClrSchemeLst>
    <a:extraClrScheme>
      <a:clrScheme name="Title - Center copy 79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5.xml><?xml version="1.0" encoding="utf-8"?>
<a:theme xmlns:a="http://schemas.openxmlformats.org/drawingml/2006/main" name="Title - Center copy 37">
  <a:themeElements>
    <a:clrScheme name="">
      <a:dk1>
        <a:srgbClr val="595650"/>
      </a:dk1>
      <a:lt1>
        <a:srgbClr val="A6A9AF"/>
      </a:lt1>
      <a:dk2>
        <a:srgbClr val="000000"/>
      </a:dk2>
      <a:lt2>
        <a:srgbClr val="FFFFFF"/>
      </a:lt2>
      <a:accent1>
        <a:srgbClr val="6C3C4D"/>
      </a:accent1>
      <a:accent2>
        <a:srgbClr val="333399"/>
      </a:accent2>
      <a:accent3>
        <a:srgbClr val="D0D1D4"/>
      </a:accent3>
      <a:accent4>
        <a:srgbClr val="4B4843"/>
      </a:accent4>
      <a:accent5>
        <a:srgbClr val="BAAFB2"/>
      </a:accent5>
      <a:accent6>
        <a:srgbClr val="2D2D8A"/>
      </a:accent6>
      <a:hlink>
        <a:srgbClr val="009999"/>
      </a:hlink>
      <a:folHlink>
        <a:srgbClr val="99CC00"/>
      </a:folHlink>
    </a:clrScheme>
    <a:fontScheme name="Title - Center copy 37">
      <a:majorFont>
        <a:latin typeface="Palatino"/>
        <a:ea typeface="ヒラギノ明朝 ProN W3"/>
        <a:cs typeface="ヒラギノ明朝 ProN W3"/>
      </a:majorFont>
      <a:minorFont>
        <a:latin typeface="Baskerville Italic"/>
        <a:ea typeface="ヒラギノ明朝 ProN W3"/>
        <a:cs typeface="ヒラギノ明朝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lnDef>
  </a:objectDefaults>
  <a:extraClrSchemeLst>
    <a:extraClrScheme>
      <a:clrScheme name="Title - Center copy 37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6.xml><?xml version="1.0" encoding="utf-8"?>
<a:theme xmlns:a="http://schemas.openxmlformats.org/drawingml/2006/main" name="1_Blank">
  <a:themeElements>
    <a:clrScheme name="">
      <a:dk1>
        <a:srgbClr val="595650"/>
      </a:dk1>
      <a:lt1>
        <a:srgbClr val="A6A9AF"/>
      </a:lt1>
      <a:dk2>
        <a:srgbClr val="000000"/>
      </a:dk2>
      <a:lt2>
        <a:srgbClr val="808080"/>
      </a:lt2>
      <a:accent1>
        <a:srgbClr val="BBE0E3"/>
      </a:accent1>
      <a:accent2>
        <a:srgbClr val="333399"/>
      </a:accent2>
      <a:accent3>
        <a:srgbClr val="D0D1D4"/>
      </a:accent3>
      <a:accent4>
        <a:srgbClr val="4B4843"/>
      </a:accent4>
      <a:accent5>
        <a:srgbClr val="DAEDEF"/>
      </a:accent5>
      <a:accent6>
        <a:srgbClr val="2D2D8A"/>
      </a:accent6>
      <a:hlink>
        <a:srgbClr val="009999"/>
      </a:hlink>
      <a:folHlink>
        <a:srgbClr val="99CC00"/>
      </a:folHlink>
    </a:clrScheme>
    <a:fontScheme name="Blank">
      <a:majorFont>
        <a:latin typeface="Baskerville"/>
        <a:ea typeface="ヒラギノ明朝 ProN W3"/>
        <a:cs typeface="ヒラギノ明朝 ProN W3"/>
      </a:majorFont>
      <a:minorFont>
        <a:latin typeface="Baskerville"/>
        <a:ea typeface="ヒラギノ明朝 ProN W3"/>
        <a:cs typeface="ヒラギノ明朝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lnDef>
  </a:objectDefaults>
  <a:extraClrSchemeLst>
    <a:extraClrScheme>
      <a:clrScheme name="Blank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7.xml><?xml version="1.0" encoding="utf-8"?>
<a:theme xmlns:a="http://schemas.openxmlformats.org/drawingml/2006/main" name="Title &amp; Bullets">
  <a:themeElements>
    <a:clrScheme name="">
      <a:dk1>
        <a:srgbClr val="595650"/>
      </a:dk1>
      <a:lt1>
        <a:srgbClr val="A6A9AF"/>
      </a:lt1>
      <a:dk2>
        <a:srgbClr val="000000"/>
      </a:dk2>
      <a:lt2>
        <a:srgbClr val="FFFFFF"/>
      </a:lt2>
      <a:accent1>
        <a:srgbClr val="BBE0E3"/>
      </a:accent1>
      <a:accent2>
        <a:srgbClr val="333399"/>
      </a:accent2>
      <a:accent3>
        <a:srgbClr val="D0D1D4"/>
      </a:accent3>
      <a:accent4>
        <a:srgbClr val="4B4843"/>
      </a:accent4>
      <a:accent5>
        <a:srgbClr val="DAEDEF"/>
      </a:accent5>
      <a:accent6>
        <a:srgbClr val="2D2D8A"/>
      </a:accent6>
      <a:hlink>
        <a:srgbClr val="009999"/>
      </a:hlink>
      <a:folHlink>
        <a:srgbClr val="99CC00"/>
      </a:folHlink>
    </a:clrScheme>
    <a:fontScheme name="Title &amp; Bullets">
      <a:majorFont>
        <a:latin typeface="Palatino"/>
        <a:ea typeface="ヒラギノ明朝 ProN W3"/>
        <a:cs typeface="ヒラギノ明朝 ProN W3"/>
      </a:majorFont>
      <a:minorFont>
        <a:latin typeface="Palatino"/>
        <a:ea typeface="ヒラギノ明朝 ProN W3"/>
        <a:cs typeface="ヒラギノ明朝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lnDef>
  </a:objectDefaults>
  <a:extraClrSchemeLst>
    <a:extraClrScheme>
      <a:clrScheme name="Title &amp; Bullet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8.xml><?xml version="1.0" encoding="utf-8"?>
<a:theme xmlns:a="http://schemas.openxmlformats.org/drawingml/2006/main" name="Title - Center copy 43">
  <a:themeElements>
    <a:clrScheme name="">
      <a:dk1>
        <a:srgbClr val="595650"/>
      </a:dk1>
      <a:lt1>
        <a:srgbClr val="A6A9AF"/>
      </a:lt1>
      <a:dk2>
        <a:srgbClr val="000000"/>
      </a:dk2>
      <a:lt2>
        <a:srgbClr val="FFFFFF"/>
      </a:lt2>
      <a:accent1>
        <a:srgbClr val="BBE0E3"/>
      </a:accent1>
      <a:accent2>
        <a:srgbClr val="333399"/>
      </a:accent2>
      <a:accent3>
        <a:srgbClr val="D0D1D4"/>
      </a:accent3>
      <a:accent4>
        <a:srgbClr val="4B4843"/>
      </a:accent4>
      <a:accent5>
        <a:srgbClr val="DAEDEF"/>
      </a:accent5>
      <a:accent6>
        <a:srgbClr val="2D2D8A"/>
      </a:accent6>
      <a:hlink>
        <a:srgbClr val="009999"/>
      </a:hlink>
      <a:folHlink>
        <a:srgbClr val="99CC00"/>
      </a:folHlink>
    </a:clrScheme>
    <a:fontScheme name="Title - Center copy 43">
      <a:majorFont>
        <a:latin typeface="Palatino"/>
        <a:ea typeface="ヒラギノ明朝 ProN W3"/>
        <a:cs typeface="ヒラギノ明朝 ProN W3"/>
      </a:majorFont>
      <a:minorFont>
        <a:latin typeface="Baskerville Italic"/>
        <a:ea typeface="ヒラギノ明朝 ProN W3"/>
        <a:cs typeface="ヒラギノ明朝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lnDef>
  </a:objectDefaults>
  <a:extraClrSchemeLst>
    <a:extraClrScheme>
      <a:clrScheme name="Title - Center copy 43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9.xml><?xml version="1.0" encoding="utf-8"?>
<a:theme xmlns:a="http://schemas.openxmlformats.org/drawingml/2006/main" name="Title - Center copy 64">
  <a:themeElements>
    <a:clrScheme name="">
      <a:dk1>
        <a:srgbClr val="595650"/>
      </a:dk1>
      <a:lt1>
        <a:srgbClr val="A6A9AF"/>
      </a:lt1>
      <a:dk2>
        <a:srgbClr val="000000"/>
      </a:dk2>
      <a:lt2>
        <a:srgbClr val="FFFFFF"/>
      </a:lt2>
      <a:accent1>
        <a:srgbClr val="5B3341"/>
      </a:accent1>
      <a:accent2>
        <a:srgbClr val="333399"/>
      </a:accent2>
      <a:accent3>
        <a:srgbClr val="D0D1D4"/>
      </a:accent3>
      <a:accent4>
        <a:srgbClr val="4B4843"/>
      </a:accent4>
      <a:accent5>
        <a:srgbClr val="B5ADB0"/>
      </a:accent5>
      <a:accent6>
        <a:srgbClr val="2D2D8A"/>
      </a:accent6>
      <a:hlink>
        <a:srgbClr val="009999"/>
      </a:hlink>
      <a:folHlink>
        <a:srgbClr val="99CC00"/>
      </a:folHlink>
    </a:clrScheme>
    <a:fontScheme name="Title - Center copy 64">
      <a:majorFont>
        <a:latin typeface="Palatino"/>
        <a:ea typeface="ヒラギノ明朝 ProN W3"/>
        <a:cs typeface="ヒラギノ明朝 ProN W3"/>
      </a:majorFont>
      <a:minorFont>
        <a:latin typeface="Baskerville Italic"/>
        <a:ea typeface="ヒラギノ明朝 ProN W3"/>
        <a:cs typeface="ヒラギノ明朝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lnDef>
  </a:objectDefaults>
  <a:extraClrSchemeLst>
    <a:extraClrScheme>
      <a:clrScheme name="Title - Center copy 64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30.xml><?xml version="1.0" encoding="utf-8"?>
<a:theme xmlns:a="http://schemas.openxmlformats.org/drawingml/2006/main" name="Title - Center copy 39">
  <a:themeElements>
    <a:clrScheme name="">
      <a:dk1>
        <a:srgbClr val="595650"/>
      </a:dk1>
      <a:lt1>
        <a:srgbClr val="A6A9AF"/>
      </a:lt1>
      <a:dk2>
        <a:srgbClr val="000000"/>
      </a:dk2>
      <a:lt2>
        <a:srgbClr val="FFFFFF"/>
      </a:lt2>
      <a:accent1>
        <a:srgbClr val="BBE0E3"/>
      </a:accent1>
      <a:accent2>
        <a:srgbClr val="333399"/>
      </a:accent2>
      <a:accent3>
        <a:srgbClr val="D0D1D4"/>
      </a:accent3>
      <a:accent4>
        <a:srgbClr val="4B4843"/>
      </a:accent4>
      <a:accent5>
        <a:srgbClr val="DAEDEF"/>
      </a:accent5>
      <a:accent6>
        <a:srgbClr val="2D2D8A"/>
      </a:accent6>
      <a:hlink>
        <a:srgbClr val="009999"/>
      </a:hlink>
      <a:folHlink>
        <a:srgbClr val="99CC00"/>
      </a:folHlink>
    </a:clrScheme>
    <a:fontScheme name="Title - Center copy 39">
      <a:majorFont>
        <a:latin typeface="Palatino"/>
        <a:ea typeface="ヒラギノ明朝 ProN W3"/>
        <a:cs typeface="ヒラギノ明朝 ProN W3"/>
      </a:majorFont>
      <a:minorFont>
        <a:latin typeface="Baskerville Italic"/>
        <a:ea typeface="ヒラギノ明朝 ProN W3"/>
        <a:cs typeface="ヒラギノ明朝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lnDef>
  </a:objectDefaults>
  <a:extraClrSchemeLst>
    <a:extraClrScheme>
      <a:clrScheme name="Title - Center copy 39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31.xml><?xml version="1.0" encoding="utf-8"?>
<a:theme xmlns:a="http://schemas.openxmlformats.org/drawingml/2006/main" name="Title - Center copy 7">
  <a:themeElements>
    <a:clrScheme name="">
      <a:dk1>
        <a:srgbClr val="595650"/>
      </a:dk1>
      <a:lt1>
        <a:srgbClr val="A6A9AF"/>
      </a:lt1>
      <a:dk2>
        <a:srgbClr val="000000"/>
      </a:dk2>
      <a:lt2>
        <a:srgbClr val="FFFFFF"/>
      </a:lt2>
      <a:accent1>
        <a:srgbClr val="5B3341"/>
      </a:accent1>
      <a:accent2>
        <a:srgbClr val="333399"/>
      </a:accent2>
      <a:accent3>
        <a:srgbClr val="D0D1D4"/>
      </a:accent3>
      <a:accent4>
        <a:srgbClr val="4B4843"/>
      </a:accent4>
      <a:accent5>
        <a:srgbClr val="B5ADB0"/>
      </a:accent5>
      <a:accent6>
        <a:srgbClr val="2D2D8A"/>
      </a:accent6>
      <a:hlink>
        <a:srgbClr val="009999"/>
      </a:hlink>
      <a:folHlink>
        <a:srgbClr val="99CC00"/>
      </a:folHlink>
    </a:clrScheme>
    <a:fontScheme name="Title - Center copy 7">
      <a:majorFont>
        <a:latin typeface="Palatino"/>
        <a:ea typeface="ヒラギノ明朝 ProN W3"/>
        <a:cs typeface="ヒラギノ明朝 ProN W3"/>
      </a:majorFont>
      <a:minorFont>
        <a:latin typeface="Baskerville Italic"/>
        <a:ea typeface="ヒラギノ明朝 ProN W3"/>
        <a:cs typeface="ヒラギノ明朝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lnDef>
  </a:objectDefaults>
  <a:extraClrSchemeLst>
    <a:extraClrScheme>
      <a:clrScheme name="Title - Center copy 7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32.xml><?xml version="1.0" encoding="utf-8"?>
<a:theme xmlns:a="http://schemas.openxmlformats.org/drawingml/2006/main" name="Title - Center copy 11">
  <a:themeElements>
    <a:clrScheme name="">
      <a:dk1>
        <a:srgbClr val="595650"/>
      </a:dk1>
      <a:lt1>
        <a:srgbClr val="A6A9AF"/>
      </a:lt1>
      <a:dk2>
        <a:srgbClr val="000000"/>
      </a:dk2>
      <a:lt2>
        <a:srgbClr val="FFFFFF"/>
      </a:lt2>
      <a:accent1>
        <a:srgbClr val="BBE0E3"/>
      </a:accent1>
      <a:accent2>
        <a:srgbClr val="333399"/>
      </a:accent2>
      <a:accent3>
        <a:srgbClr val="D0D1D4"/>
      </a:accent3>
      <a:accent4>
        <a:srgbClr val="4B4843"/>
      </a:accent4>
      <a:accent5>
        <a:srgbClr val="DAEDEF"/>
      </a:accent5>
      <a:accent6>
        <a:srgbClr val="2D2D8A"/>
      </a:accent6>
      <a:hlink>
        <a:srgbClr val="009999"/>
      </a:hlink>
      <a:folHlink>
        <a:srgbClr val="99CC00"/>
      </a:folHlink>
    </a:clrScheme>
    <a:fontScheme name="Title - Center copy 11">
      <a:majorFont>
        <a:latin typeface="Palatino"/>
        <a:ea typeface="ヒラギノ明朝 ProN W3"/>
        <a:cs typeface="ヒラギノ明朝 ProN W3"/>
      </a:majorFont>
      <a:minorFont>
        <a:latin typeface="Baskerville Italic"/>
        <a:ea typeface="ヒラギノ明朝 ProN W3"/>
        <a:cs typeface="ヒラギノ明朝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lnDef>
  </a:objectDefaults>
  <a:extraClrSchemeLst>
    <a:extraClrScheme>
      <a:clrScheme name="Title - Center copy 1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33.xml><?xml version="1.0" encoding="utf-8"?>
<a:theme xmlns:a="http://schemas.openxmlformats.org/drawingml/2006/main" name="Title - Center copy 33">
  <a:themeElements>
    <a:clrScheme name="">
      <a:dk1>
        <a:srgbClr val="595650"/>
      </a:dk1>
      <a:lt1>
        <a:srgbClr val="A6A9AF"/>
      </a:lt1>
      <a:dk2>
        <a:srgbClr val="000000"/>
      </a:dk2>
      <a:lt2>
        <a:srgbClr val="FFFFFF"/>
      </a:lt2>
      <a:accent1>
        <a:srgbClr val="5B3341"/>
      </a:accent1>
      <a:accent2>
        <a:srgbClr val="333399"/>
      </a:accent2>
      <a:accent3>
        <a:srgbClr val="D0D1D4"/>
      </a:accent3>
      <a:accent4>
        <a:srgbClr val="4B4843"/>
      </a:accent4>
      <a:accent5>
        <a:srgbClr val="B5ADB0"/>
      </a:accent5>
      <a:accent6>
        <a:srgbClr val="2D2D8A"/>
      </a:accent6>
      <a:hlink>
        <a:srgbClr val="009999"/>
      </a:hlink>
      <a:folHlink>
        <a:srgbClr val="99CC00"/>
      </a:folHlink>
    </a:clrScheme>
    <a:fontScheme name="Title - Center copy 33">
      <a:majorFont>
        <a:latin typeface="Palatino"/>
        <a:ea typeface="ヒラギノ明朝 ProN W3"/>
        <a:cs typeface="ヒラギノ明朝 ProN W3"/>
      </a:majorFont>
      <a:minorFont>
        <a:latin typeface="Baskerville Italic"/>
        <a:ea typeface="ヒラギノ明朝 ProN W3"/>
        <a:cs typeface="ヒラギノ明朝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lnDef>
  </a:objectDefaults>
  <a:extraClrSchemeLst>
    <a:extraClrScheme>
      <a:clrScheme name="Title - Center copy 33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34.xml><?xml version="1.0" encoding="utf-8"?>
<a:theme xmlns:a="http://schemas.openxmlformats.org/drawingml/2006/main" name="Title - Center copy 24">
  <a:themeElements>
    <a:clrScheme name="">
      <a:dk1>
        <a:srgbClr val="595650"/>
      </a:dk1>
      <a:lt1>
        <a:srgbClr val="A6A9AF"/>
      </a:lt1>
      <a:dk2>
        <a:srgbClr val="000000"/>
      </a:dk2>
      <a:lt2>
        <a:srgbClr val="FFFFFF"/>
      </a:lt2>
      <a:accent1>
        <a:srgbClr val="6D3D4E"/>
      </a:accent1>
      <a:accent2>
        <a:srgbClr val="333399"/>
      </a:accent2>
      <a:accent3>
        <a:srgbClr val="D0D1D4"/>
      </a:accent3>
      <a:accent4>
        <a:srgbClr val="4B4843"/>
      </a:accent4>
      <a:accent5>
        <a:srgbClr val="BAAFB2"/>
      </a:accent5>
      <a:accent6>
        <a:srgbClr val="2D2D8A"/>
      </a:accent6>
      <a:hlink>
        <a:srgbClr val="009999"/>
      </a:hlink>
      <a:folHlink>
        <a:srgbClr val="99CC00"/>
      </a:folHlink>
    </a:clrScheme>
    <a:fontScheme name="Title - Center copy 24">
      <a:majorFont>
        <a:latin typeface="Palatino"/>
        <a:ea typeface="ヒラギノ明朝 ProN W3"/>
        <a:cs typeface="ヒラギノ明朝 ProN W3"/>
      </a:majorFont>
      <a:minorFont>
        <a:latin typeface="Baskerville Italic"/>
        <a:ea typeface="ヒラギノ明朝 ProN W3"/>
        <a:cs typeface="ヒラギノ明朝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lnDef>
  </a:objectDefaults>
  <a:extraClrSchemeLst>
    <a:extraClrScheme>
      <a:clrScheme name="Title - Center copy 24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35.xml><?xml version="1.0" encoding="utf-8"?>
<a:theme xmlns:a="http://schemas.openxmlformats.org/drawingml/2006/main" name="Title - Center copy 5">
  <a:themeElements>
    <a:clrScheme name="">
      <a:dk1>
        <a:srgbClr val="595650"/>
      </a:dk1>
      <a:lt1>
        <a:srgbClr val="A6A9AF"/>
      </a:lt1>
      <a:dk2>
        <a:srgbClr val="000000"/>
      </a:dk2>
      <a:lt2>
        <a:srgbClr val="FFFFFF"/>
      </a:lt2>
      <a:accent1>
        <a:srgbClr val="6D3D4E"/>
      </a:accent1>
      <a:accent2>
        <a:srgbClr val="333399"/>
      </a:accent2>
      <a:accent3>
        <a:srgbClr val="D0D1D4"/>
      </a:accent3>
      <a:accent4>
        <a:srgbClr val="4B4843"/>
      </a:accent4>
      <a:accent5>
        <a:srgbClr val="BAAFB2"/>
      </a:accent5>
      <a:accent6>
        <a:srgbClr val="2D2D8A"/>
      </a:accent6>
      <a:hlink>
        <a:srgbClr val="009999"/>
      </a:hlink>
      <a:folHlink>
        <a:srgbClr val="99CC00"/>
      </a:folHlink>
    </a:clrScheme>
    <a:fontScheme name="Title - Center copy 5">
      <a:majorFont>
        <a:latin typeface="Palatino"/>
        <a:ea typeface="ヒラギノ明朝 ProN W3"/>
        <a:cs typeface="ヒラギノ明朝 ProN W3"/>
      </a:majorFont>
      <a:minorFont>
        <a:latin typeface="Baskerville Italic"/>
        <a:ea typeface="ヒラギノ明朝 ProN W3"/>
        <a:cs typeface="ヒラギノ明朝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lnDef>
  </a:objectDefaults>
  <a:extraClrSchemeLst>
    <a:extraClrScheme>
      <a:clrScheme name="Title - Center copy 5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36.xml><?xml version="1.0" encoding="utf-8"?>
<a:theme xmlns:a="http://schemas.openxmlformats.org/drawingml/2006/main" name="Title - Center copy 47">
  <a:themeElements>
    <a:clrScheme name="">
      <a:dk1>
        <a:srgbClr val="595650"/>
      </a:dk1>
      <a:lt1>
        <a:srgbClr val="A6A9AF"/>
      </a:lt1>
      <a:dk2>
        <a:srgbClr val="000000"/>
      </a:dk2>
      <a:lt2>
        <a:srgbClr val="FFFFFF"/>
      </a:lt2>
      <a:accent1>
        <a:srgbClr val="BBE0E3"/>
      </a:accent1>
      <a:accent2>
        <a:srgbClr val="333399"/>
      </a:accent2>
      <a:accent3>
        <a:srgbClr val="D0D1D4"/>
      </a:accent3>
      <a:accent4>
        <a:srgbClr val="4B4843"/>
      </a:accent4>
      <a:accent5>
        <a:srgbClr val="DAEDEF"/>
      </a:accent5>
      <a:accent6>
        <a:srgbClr val="2D2D8A"/>
      </a:accent6>
      <a:hlink>
        <a:srgbClr val="009999"/>
      </a:hlink>
      <a:folHlink>
        <a:srgbClr val="99CC00"/>
      </a:folHlink>
    </a:clrScheme>
    <a:fontScheme name="Title - Center copy 47">
      <a:majorFont>
        <a:latin typeface="Palatino"/>
        <a:ea typeface="ヒラギノ明朝 ProN W3"/>
        <a:cs typeface="ヒラギノ明朝 ProN W3"/>
      </a:majorFont>
      <a:minorFont>
        <a:latin typeface="Baskerville Italic"/>
        <a:ea typeface="ヒラギノ明朝 ProN W3"/>
        <a:cs typeface="ヒラギノ明朝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lnDef>
  </a:objectDefaults>
  <a:extraClrSchemeLst>
    <a:extraClrScheme>
      <a:clrScheme name="Title - Center copy 47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37.xml><?xml version="1.0" encoding="utf-8"?>
<a:theme xmlns:a="http://schemas.openxmlformats.org/drawingml/2006/main" name="Title - Center copy 15">
  <a:themeElements>
    <a:clrScheme name="">
      <a:dk1>
        <a:srgbClr val="595650"/>
      </a:dk1>
      <a:lt1>
        <a:srgbClr val="A6A9AF"/>
      </a:lt1>
      <a:dk2>
        <a:srgbClr val="000000"/>
      </a:dk2>
      <a:lt2>
        <a:srgbClr val="FFFFFF"/>
      </a:lt2>
      <a:accent1>
        <a:srgbClr val="BBE0E3"/>
      </a:accent1>
      <a:accent2>
        <a:srgbClr val="333399"/>
      </a:accent2>
      <a:accent3>
        <a:srgbClr val="D0D1D4"/>
      </a:accent3>
      <a:accent4>
        <a:srgbClr val="4B4843"/>
      </a:accent4>
      <a:accent5>
        <a:srgbClr val="DAEDEF"/>
      </a:accent5>
      <a:accent6>
        <a:srgbClr val="2D2D8A"/>
      </a:accent6>
      <a:hlink>
        <a:srgbClr val="009999"/>
      </a:hlink>
      <a:folHlink>
        <a:srgbClr val="99CC00"/>
      </a:folHlink>
    </a:clrScheme>
    <a:fontScheme name="Title - Center copy 15">
      <a:majorFont>
        <a:latin typeface="Palatino"/>
        <a:ea typeface="ヒラギノ明朝 ProN W3"/>
        <a:cs typeface="ヒラギノ明朝 ProN W3"/>
      </a:majorFont>
      <a:minorFont>
        <a:latin typeface="Baskerville Italic"/>
        <a:ea typeface="ヒラギノ明朝 ProN W3"/>
        <a:cs typeface="ヒラギノ明朝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lnDef>
  </a:objectDefaults>
  <a:extraClrSchemeLst>
    <a:extraClrScheme>
      <a:clrScheme name="Title - Center copy 15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38.xml><?xml version="1.0" encoding="utf-8"?>
<a:theme xmlns:a="http://schemas.openxmlformats.org/drawingml/2006/main" name="Title - Center copy 75">
  <a:themeElements>
    <a:clrScheme name="">
      <a:dk1>
        <a:srgbClr val="595650"/>
      </a:dk1>
      <a:lt1>
        <a:srgbClr val="A6A9AF"/>
      </a:lt1>
      <a:dk2>
        <a:srgbClr val="000000"/>
      </a:dk2>
      <a:lt2>
        <a:srgbClr val="FFFFFF"/>
      </a:lt2>
      <a:accent1>
        <a:srgbClr val="5B3341"/>
      </a:accent1>
      <a:accent2>
        <a:srgbClr val="333399"/>
      </a:accent2>
      <a:accent3>
        <a:srgbClr val="D0D1D4"/>
      </a:accent3>
      <a:accent4>
        <a:srgbClr val="4B4843"/>
      </a:accent4>
      <a:accent5>
        <a:srgbClr val="B5ADB0"/>
      </a:accent5>
      <a:accent6>
        <a:srgbClr val="2D2D8A"/>
      </a:accent6>
      <a:hlink>
        <a:srgbClr val="009999"/>
      </a:hlink>
      <a:folHlink>
        <a:srgbClr val="99CC00"/>
      </a:folHlink>
    </a:clrScheme>
    <a:fontScheme name="Title - Center copy 75">
      <a:majorFont>
        <a:latin typeface="Palatino"/>
        <a:ea typeface="ヒラギノ明朝 ProN W3"/>
        <a:cs typeface="ヒラギノ明朝 ProN W3"/>
      </a:majorFont>
      <a:minorFont>
        <a:latin typeface="Baskerville Italic"/>
        <a:ea typeface="ヒラギノ明朝 ProN W3"/>
        <a:cs typeface="ヒラギノ明朝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lnDef>
  </a:objectDefaults>
  <a:extraClrSchemeLst>
    <a:extraClrScheme>
      <a:clrScheme name="Title - Center copy 75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39.xml><?xml version="1.0" encoding="utf-8"?>
<a:theme xmlns:a="http://schemas.openxmlformats.org/drawingml/2006/main" name="Title - Center copy 48">
  <a:themeElements>
    <a:clrScheme name="">
      <a:dk1>
        <a:srgbClr val="595650"/>
      </a:dk1>
      <a:lt1>
        <a:srgbClr val="A6A9AF"/>
      </a:lt1>
      <a:dk2>
        <a:srgbClr val="000000"/>
      </a:dk2>
      <a:lt2>
        <a:srgbClr val="FFFFFF"/>
      </a:lt2>
      <a:accent1>
        <a:srgbClr val="EEE0BE"/>
      </a:accent1>
      <a:accent2>
        <a:srgbClr val="333399"/>
      </a:accent2>
      <a:accent3>
        <a:srgbClr val="D0D1D4"/>
      </a:accent3>
      <a:accent4>
        <a:srgbClr val="4B4843"/>
      </a:accent4>
      <a:accent5>
        <a:srgbClr val="F5EDDB"/>
      </a:accent5>
      <a:accent6>
        <a:srgbClr val="2D2D8A"/>
      </a:accent6>
      <a:hlink>
        <a:srgbClr val="009999"/>
      </a:hlink>
      <a:folHlink>
        <a:srgbClr val="99CC00"/>
      </a:folHlink>
    </a:clrScheme>
    <a:fontScheme name="Title - Center copy 48">
      <a:majorFont>
        <a:latin typeface="Palatino"/>
        <a:ea typeface="ヒラギノ明朝 ProN W3"/>
        <a:cs typeface="ヒラギノ明朝 ProN W3"/>
      </a:majorFont>
      <a:minorFont>
        <a:latin typeface="Baskerville Italic"/>
        <a:ea typeface="ヒラギノ明朝 ProN W3"/>
        <a:cs typeface="ヒラギノ明朝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lnDef>
  </a:objectDefaults>
  <a:extraClrSchemeLst>
    <a:extraClrScheme>
      <a:clrScheme name="Title - Center copy 48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40.xml><?xml version="1.0" encoding="utf-8"?>
<a:theme xmlns:a="http://schemas.openxmlformats.org/drawingml/2006/main" name="Bullets">
  <a:themeElements>
    <a:clrScheme name="">
      <a:dk1>
        <a:srgbClr val="595650"/>
      </a:dk1>
      <a:lt1>
        <a:srgbClr val="A6A9AF"/>
      </a:lt1>
      <a:dk2>
        <a:srgbClr val="000000"/>
      </a:dk2>
      <a:lt2>
        <a:srgbClr val="FFFFFF"/>
      </a:lt2>
      <a:accent1>
        <a:srgbClr val="BBE0E3"/>
      </a:accent1>
      <a:accent2>
        <a:srgbClr val="333399"/>
      </a:accent2>
      <a:accent3>
        <a:srgbClr val="D0D1D4"/>
      </a:accent3>
      <a:accent4>
        <a:srgbClr val="4B4843"/>
      </a:accent4>
      <a:accent5>
        <a:srgbClr val="DAEDEF"/>
      </a:accent5>
      <a:accent6>
        <a:srgbClr val="2D2D8A"/>
      </a:accent6>
      <a:hlink>
        <a:srgbClr val="009999"/>
      </a:hlink>
      <a:folHlink>
        <a:srgbClr val="99CC00"/>
      </a:folHlink>
    </a:clrScheme>
    <a:fontScheme name="Bullets">
      <a:majorFont>
        <a:latin typeface="Baskerville"/>
        <a:ea typeface="ヒラギノ明朝 ProN W3"/>
        <a:cs typeface="ヒラギノ明朝 ProN W3"/>
      </a:majorFont>
      <a:minorFont>
        <a:latin typeface="Palatino"/>
        <a:ea typeface="ヒラギノ明朝 ProN W3"/>
        <a:cs typeface="ヒラギノ明朝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lnDef>
  </a:objectDefaults>
  <a:extraClrSchemeLst>
    <a:extraClrScheme>
      <a:clrScheme name="Bullet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41.xml><?xml version="1.0" encoding="utf-8"?>
<a:theme xmlns:a="http://schemas.openxmlformats.org/drawingml/2006/main" name="Title - Center copy 69">
  <a:themeElements>
    <a:clrScheme name="">
      <a:dk1>
        <a:srgbClr val="595650"/>
      </a:dk1>
      <a:lt1>
        <a:srgbClr val="A6A9AF"/>
      </a:lt1>
      <a:dk2>
        <a:srgbClr val="000000"/>
      </a:dk2>
      <a:lt2>
        <a:srgbClr val="FFFFFF"/>
      </a:lt2>
      <a:accent1>
        <a:srgbClr val="5B3341"/>
      </a:accent1>
      <a:accent2>
        <a:srgbClr val="333399"/>
      </a:accent2>
      <a:accent3>
        <a:srgbClr val="D0D1D4"/>
      </a:accent3>
      <a:accent4>
        <a:srgbClr val="4B4843"/>
      </a:accent4>
      <a:accent5>
        <a:srgbClr val="B5ADB0"/>
      </a:accent5>
      <a:accent6>
        <a:srgbClr val="2D2D8A"/>
      </a:accent6>
      <a:hlink>
        <a:srgbClr val="009999"/>
      </a:hlink>
      <a:folHlink>
        <a:srgbClr val="99CC00"/>
      </a:folHlink>
    </a:clrScheme>
    <a:fontScheme name="Title - Center copy 69">
      <a:majorFont>
        <a:latin typeface="Palatino"/>
        <a:ea typeface="ヒラギノ明朝 ProN W3"/>
        <a:cs typeface="ヒラギノ明朝 ProN W3"/>
      </a:majorFont>
      <a:minorFont>
        <a:latin typeface="Baskerville Italic"/>
        <a:ea typeface="ヒラギノ明朝 ProN W3"/>
        <a:cs typeface="ヒラギノ明朝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lnDef>
  </a:objectDefaults>
  <a:extraClrSchemeLst>
    <a:extraClrScheme>
      <a:clrScheme name="Title - Center copy 69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42.xml><?xml version="1.0" encoding="utf-8"?>
<a:theme xmlns:a="http://schemas.openxmlformats.org/drawingml/2006/main" name="Title - Center copy 65">
  <a:themeElements>
    <a:clrScheme name="">
      <a:dk1>
        <a:srgbClr val="595650"/>
      </a:dk1>
      <a:lt1>
        <a:srgbClr val="A6A9AF"/>
      </a:lt1>
      <a:dk2>
        <a:srgbClr val="000000"/>
      </a:dk2>
      <a:lt2>
        <a:srgbClr val="FFFFFF"/>
      </a:lt2>
      <a:accent1>
        <a:srgbClr val="5B3341"/>
      </a:accent1>
      <a:accent2>
        <a:srgbClr val="333399"/>
      </a:accent2>
      <a:accent3>
        <a:srgbClr val="D0D1D4"/>
      </a:accent3>
      <a:accent4>
        <a:srgbClr val="4B4843"/>
      </a:accent4>
      <a:accent5>
        <a:srgbClr val="B5ADB0"/>
      </a:accent5>
      <a:accent6>
        <a:srgbClr val="2D2D8A"/>
      </a:accent6>
      <a:hlink>
        <a:srgbClr val="009999"/>
      </a:hlink>
      <a:folHlink>
        <a:srgbClr val="99CC00"/>
      </a:folHlink>
    </a:clrScheme>
    <a:fontScheme name="Title - Center copy 65">
      <a:majorFont>
        <a:latin typeface="Palatino"/>
        <a:ea typeface="ヒラギノ明朝 ProN W3"/>
        <a:cs typeface="ヒラギノ明朝 ProN W3"/>
      </a:majorFont>
      <a:minorFont>
        <a:latin typeface="Baskerville Italic"/>
        <a:ea typeface="ヒラギノ明朝 ProN W3"/>
        <a:cs typeface="ヒラギノ明朝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lnDef>
  </a:objectDefaults>
  <a:extraClrSchemeLst>
    <a:extraClrScheme>
      <a:clrScheme name="Title - Center copy 65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43.xml><?xml version="1.0" encoding="utf-8"?>
<a:theme xmlns:a="http://schemas.openxmlformats.org/drawingml/2006/main" name="Title - Center copy 66">
  <a:themeElements>
    <a:clrScheme name="">
      <a:dk1>
        <a:srgbClr val="595650"/>
      </a:dk1>
      <a:lt1>
        <a:srgbClr val="A6A9AF"/>
      </a:lt1>
      <a:dk2>
        <a:srgbClr val="000000"/>
      </a:dk2>
      <a:lt2>
        <a:srgbClr val="FFFFFF"/>
      </a:lt2>
      <a:accent1>
        <a:srgbClr val="BBE0E3"/>
      </a:accent1>
      <a:accent2>
        <a:srgbClr val="333399"/>
      </a:accent2>
      <a:accent3>
        <a:srgbClr val="D0D1D4"/>
      </a:accent3>
      <a:accent4>
        <a:srgbClr val="4B4843"/>
      </a:accent4>
      <a:accent5>
        <a:srgbClr val="DAEDEF"/>
      </a:accent5>
      <a:accent6>
        <a:srgbClr val="2D2D8A"/>
      </a:accent6>
      <a:hlink>
        <a:srgbClr val="009999"/>
      </a:hlink>
      <a:folHlink>
        <a:srgbClr val="99CC00"/>
      </a:folHlink>
    </a:clrScheme>
    <a:fontScheme name="Title - Center copy 66">
      <a:majorFont>
        <a:latin typeface="Palatino"/>
        <a:ea typeface="ヒラギノ明朝 ProN W3"/>
        <a:cs typeface="ヒラギノ明朝 ProN W3"/>
      </a:majorFont>
      <a:minorFont>
        <a:latin typeface="Baskerville Italic"/>
        <a:ea typeface="ヒラギノ明朝 ProN W3"/>
        <a:cs typeface="ヒラギノ明朝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lnDef>
  </a:objectDefaults>
  <a:extraClrSchemeLst>
    <a:extraClrScheme>
      <a:clrScheme name="Title - Center copy 66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44.xml><?xml version="1.0" encoding="utf-8"?>
<a:theme xmlns:a="http://schemas.openxmlformats.org/drawingml/2006/main" name="Title &amp; Subtitle">
  <a:themeElements>
    <a:clrScheme name="">
      <a:dk1>
        <a:srgbClr val="595650"/>
      </a:dk1>
      <a:lt1>
        <a:srgbClr val="A6A9AF"/>
      </a:lt1>
      <a:dk2>
        <a:srgbClr val="000000"/>
      </a:dk2>
      <a:lt2>
        <a:srgbClr val="5A4F4B"/>
      </a:lt2>
      <a:accent1>
        <a:srgbClr val="BBE0E3"/>
      </a:accent1>
      <a:accent2>
        <a:srgbClr val="333399"/>
      </a:accent2>
      <a:accent3>
        <a:srgbClr val="D0D1D4"/>
      </a:accent3>
      <a:accent4>
        <a:srgbClr val="4B4843"/>
      </a:accent4>
      <a:accent5>
        <a:srgbClr val="DAEDEF"/>
      </a:accent5>
      <a:accent6>
        <a:srgbClr val="2D2D8A"/>
      </a:accent6>
      <a:hlink>
        <a:srgbClr val="009999"/>
      </a:hlink>
      <a:folHlink>
        <a:srgbClr val="99CC00"/>
      </a:folHlink>
    </a:clrScheme>
    <a:fontScheme name="Title &amp; Subtitle">
      <a:majorFont>
        <a:latin typeface="Baskerville"/>
        <a:ea typeface="ヒラギノ明朝 ProN W3"/>
        <a:cs typeface="ヒラギノ明朝 ProN W3"/>
      </a:majorFont>
      <a:minorFont>
        <a:latin typeface="Baskerville Italic"/>
        <a:ea typeface="ヒラギノ明朝 ProN W3"/>
        <a:cs typeface="ヒラギノ明朝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lnDef>
  </a:objectDefaults>
  <a:extraClrSchemeLst>
    <a:extraClrScheme>
      <a:clrScheme name="Title &amp; Subtitl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45.xml><?xml version="1.0" encoding="utf-8"?>
<a:theme xmlns:a="http://schemas.openxmlformats.org/drawingml/2006/main" name="Title - Top">
  <a:themeElements>
    <a:clrScheme name="">
      <a:dk1>
        <a:srgbClr val="595650"/>
      </a:dk1>
      <a:lt1>
        <a:srgbClr val="A6A9AF"/>
      </a:lt1>
      <a:dk2>
        <a:srgbClr val="000000"/>
      </a:dk2>
      <a:lt2>
        <a:srgbClr val="FFFFFF"/>
      </a:lt2>
      <a:accent1>
        <a:srgbClr val="BBE0E3"/>
      </a:accent1>
      <a:accent2>
        <a:srgbClr val="333399"/>
      </a:accent2>
      <a:accent3>
        <a:srgbClr val="D0D1D4"/>
      </a:accent3>
      <a:accent4>
        <a:srgbClr val="4B4843"/>
      </a:accent4>
      <a:accent5>
        <a:srgbClr val="DAEDEF"/>
      </a:accent5>
      <a:accent6>
        <a:srgbClr val="2D2D8A"/>
      </a:accent6>
      <a:hlink>
        <a:srgbClr val="009999"/>
      </a:hlink>
      <a:folHlink>
        <a:srgbClr val="99CC00"/>
      </a:folHlink>
    </a:clrScheme>
    <a:fontScheme name="Title - Top">
      <a:majorFont>
        <a:latin typeface="Palatino"/>
        <a:ea typeface="ヒラギノ明朝 ProN W3"/>
        <a:cs typeface="ヒラギノ明朝 ProN W3"/>
      </a:majorFont>
      <a:minorFont>
        <a:latin typeface="Baskerville"/>
        <a:ea typeface="ヒラギノ明朝 ProN W3"/>
        <a:cs typeface="ヒラギノ明朝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lnDef>
  </a:objectDefaults>
  <a:extraClrSchemeLst>
    <a:extraClrScheme>
      <a:clrScheme name="Title - Top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46.xml><?xml version="1.0" encoding="utf-8"?>
<a:theme xmlns:a="http://schemas.openxmlformats.org/drawingml/2006/main" name="Title &amp; Bullets - Left">
  <a:themeElements>
    <a:clrScheme name="">
      <a:dk1>
        <a:srgbClr val="595650"/>
      </a:dk1>
      <a:lt1>
        <a:srgbClr val="A6A9AF"/>
      </a:lt1>
      <a:dk2>
        <a:srgbClr val="000000"/>
      </a:dk2>
      <a:lt2>
        <a:srgbClr val="FFFFFF"/>
      </a:lt2>
      <a:accent1>
        <a:srgbClr val="BBE0E3"/>
      </a:accent1>
      <a:accent2>
        <a:srgbClr val="333399"/>
      </a:accent2>
      <a:accent3>
        <a:srgbClr val="D0D1D4"/>
      </a:accent3>
      <a:accent4>
        <a:srgbClr val="4B4843"/>
      </a:accent4>
      <a:accent5>
        <a:srgbClr val="DAEDEF"/>
      </a:accent5>
      <a:accent6>
        <a:srgbClr val="2D2D8A"/>
      </a:accent6>
      <a:hlink>
        <a:srgbClr val="009999"/>
      </a:hlink>
      <a:folHlink>
        <a:srgbClr val="99CC00"/>
      </a:folHlink>
    </a:clrScheme>
    <a:fontScheme name="Title &amp; Bullets - Left">
      <a:majorFont>
        <a:latin typeface="Palatino"/>
        <a:ea typeface="ヒラギノ明朝 ProN W3"/>
        <a:cs typeface="ヒラギノ明朝 ProN W3"/>
      </a:majorFont>
      <a:minorFont>
        <a:latin typeface="Palatino"/>
        <a:ea typeface="ヒラギノ明朝 ProN W3"/>
        <a:cs typeface="ヒラギノ明朝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lnDef>
  </a:objectDefaults>
  <a:extraClrSchemeLst>
    <a:extraClrScheme>
      <a:clrScheme name="Title &amp; Bullets - Lef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47.xml><?xml version="1.0" encoding="utf-8"?>
<a:theme xmlns:a="http://schemas.openxmlformats.org/drawingml/2006/main" name="Title &amp; Bullets - 2 Column">
  <a:themeElements>
    <a:clrScheme name="">
      <a:dk1>
        <a:srgbClr val="595650"/>
      </a:dk1>
      <a:lt1>
        <a:srgbClr val="A6A9AF"/>
      </a:lt1>
      <a:dk2>
        <a:srgbClr val="000000"/>
      </a:dk2>
      <a:lt2>
        <a:srgbClr val="FFFFFF"/>
      </a:lt2>
      <a:accent1>
        <a:srgbClr val="BBE0E3"/>
      </a:accent1>
      <a:accent2>
        <a:srgbClr val="333399"/>
      </a:accent2>
      <a:accent3>
        <a:srgbClr val="D0D1D4"/>
      </a:accent3>
      <a:accent4>
        <a:srgbClr val="4B4843"/>
      </a:accent4>
      <a:accent5>
        <a:srgbClr val="DAEDEF"/>
      </a:accent5>
      <a:accent6>
        <a:srgbClr val="2D2D8A"/>
      </a:accent6>
      <a:hlink>
        <a:srgbClr val="009999"/>
      </a:hlink>
      <a:folHlink>
        <a:srgbClr val="99CC00"/>
      </a:folHlink>
    </a:clrScheme>
    <a:fontScheme name="Title &amp; Bullets - 2 Column">
      <a:majorFont>
        <a:latin typeface="Palatino"/>
        <a:ea typeface="ヒラギノ明朝 ProN W3"/>
        <a:cs typeface="ヒラギノ明朝 ProN W3"/>
      </a:majorFont>
      <a:minorFont>
        <a:latin typeface="Palatino"/>
        <a:ea typeface="ヒラギノ明朝 ProN W3"/>
        <a:cs typeface="ヒラギノ明朝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lnDef>
  </a:objectDefaults>
  <a:extraClrSchemeLst>
    <a:extraClrScheme>
      <a:clrScheme name="Title &amp; Bullets - 2 Colum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48.xml><?xml version="1.0" encoding="utf-8"?>
<a:theme xmlns:a="http://schemas.openxmlformats.org/drawingml/2006/main" name="Photo - Vertical">
  <a:themeElements>
    <a:clrScheme name="">
      <a:dk1>
        <a:srgbClr val="595650"/>
      </a:dk1>
      <a:lt1>
        <a:srgbClr val="A6A9AF"/>
      </a:lt1>
      <a:dk2>
        <a:srgbClr val="000000"/>
      </a:dk2>
      <a:lt2>
        <a:srgbClr val="FFFFFF"/>
      </a:lt2>
      <a:accent1>
        <a:srgbClr val="BBE0E3"/>
      </a:accent1>
      <a:accent2>
        <a:srgbClr val="333399"/>
      </a:accent2>
      <a:accent3>
        <a:srgbClr val="D0D1D4"/>
      </a:accent3>
      <a:accent4>
        <a:srgbClr val="4B4843"/>
      </a:accent4>
      <a:accent5>
        <a:srgbClr val="DAEDEF"/>
      </a:accent5>
      <a:accent6>
        <a:srgbClr val="2D2D8A"/>
      </a:accent6>
      <a:hlink>
        <a:srgbClr val="009999"/>
      </a:hlink>
      <a:folHlink>
        <a:srgbClr val="99CC00"/>
      </a:folHlink>
    </a:clrScheme>
    <a:fontScheme name="Photo - Vertical">
      <a:majorFont>
        <a:latin typeface="Palatino"/>
        <a:ea typeface="ヒラギノ明朝 ProN W3"/>
        <a:cs typeface="ヒラギノ明朝 ProN W3"/>
      </a:majorFont>
      <a:minorFont>
        <a:latin typeface="Palatino Italic"/>
        <a:ea typeface="ヒラギノ明朝 ProN W3"/>
        <a:cs typeface="ヒラギノ明朝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lnDef>
  </a:objectDefaults>
  <a:extraClrSchemeLst>
    <a:extraClrScheme>
      <a:clrScheme name="Photo - Vertical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49.xml><?xml version="1.0" encoding="utf-8"?>
<a:theme xmlns:a="http://schemas.openxmlformats.org/drawingml/2006/main" name="Title &amp; Bullets - Right">
  <a:themeElements>
    <a:clrScheme name="">
      <a:dk1>
        <a:srgbClr val="595650"/>
      </a:dk1>
      <a:lt1>
        <a:srgbClr val="A6A9AF"/>
      </a:lt1>
      <a:dk2>
        <a:srgbClr val="000000"/>
      </a:dk2>
      <a:lt2>
        <a:srgbClr val="FFFFFF"/>
      </a:lt2>
      <a:accent1>
        <a:srgbClr val="BBE0E3"/>
      </a:accent1>
      <a:accent2>
        <a:srgbClr val="333399"/>
      </a:accent2>
      <a:accent3>
        <a:srgbClr val="D0D1D4"/>
      </a:accent3>
      <a:accent4>
        <a:srgbClr val="4B4843"/>
      </a:accent4>
      <a:accent5>
        <a:srgbClr val="DAEDEF"/>
      </a:accent5>
      <a:accent6>
        <a:srgbClr val="2D2D8A"/>
      </a:accent6>
      <a:hlink>
        <a:srgbClr val="009999"/>
      </a:hlink>
      <a:folHlink>
        <a:srgbClr val="99CC00"/>
      </a:folHlink>
    </a:clrScheme>
    <a:fontScheme name="Title &amp; Bullets - Right">
      <a:majorFont>
        <a:latin typeface="Palatino"/>
        <a:ea typeface="ヒラギノ明朝 ProN W3"/>
        <a:cs typeface="ヒラギノ明朝 ProN W3"/>
      </a:majorFont>
      <a:minorFont>
        <a:latin typeface="Palatino"/>
        <a:ea typeface="ヒラギノ明朝 ProN W3"/>
        <a:cs typeface="ヒラギノ明朝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lnDef>
  </a:objectDefaults>
  <a:extraClrSchemeLst>
    <a:extraClrScheme>
      <a:clrScheme name="Title &amp; Bullets - Righ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50.xml><?xml version="1.0" encoding="utf-8"?>
<a:theme xmlns:a="http://schemas.openxmlformats.org/drawingml/2006/main" name="Title, Bullets &amp; Photo">
  <a:themeElements>
    <a:clrScheme name="">
      <a:dk1>
        <a:srgbClr val="595650"/>
      </a:dk1>
      <a:lt1>
        <a:srgbClr val="A6A9AF"/>
      </a:lt1>
      <a:dk2>
        <a:srgbClr val="000000"/>
      </a:dk2>
      <a:lt2>
        <a:srgbClr val="FFFFFF"/>
      </a:lt2>
      <a:accent1>
        <a:srgbClr val="BBE0E3"/>
      </a:accent1>
      <a:accent2>
        <a:srgbClr val="333399"/>
      </a:accent2>
      <a:accent3>
        <a:srgbClr val="D0D1D4"/>
      </a:accent3>
      <a:accent4>
        <a:srgbClr val="4B4843"/>
      </a:accent4>
      <a:accent5>
        <a:srgbClr val="DAEDEF"/>
      </a:accent5>
      <a:accent6>
        <a:srgbClr val="2D2D8A"/>
      </a:accent6>
      <a:hlink>
        <a:srgbClr val="009999"/>
      </a:hlink>
      <a:folHlink>
        <a:srgbClr val="99CC00"/>
      </a:folHlink>
    </a:clrScheme>
    <a:fontScheme name="Title, Bullets &amp; Photo">
      <a:majorFont>
        <a:latin typeface="Palatino"/>
        <a:ea typeface="ヒラギノ明朝 ProN W3"/>
        <a:cs typeface="ヒラギノ明朝 ProN W3"/>
      </a:majorFont>
      <a:minorFont>
        <a:latin typeface="Palatino"/>
        <a:ea typeface="ヒラギノ明朝 ProN W3"/>
        <a:cs typeface="ヒラギノ明朝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35302F"/>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4200" b="0" i="0" u="none" strike="noStrike" cap="none" normalizeH="0" baseline="0">
            <a:ln>
              <a:noFill/>
            </a:ln>
            <a:solidFill>
              <a:srgbClr val="595650"/>
            </a:solidFill>
            <a:effectLst/>
            <a:latin typeface="Baskerville" charset="0"/>
            <a:ea typeface="ヒラギノ明朝 ProN W3" charset="0"/>
            <a:cs typeface="ヒラギノ明朝 ProN W3" charset="0"/>
            <a:sym typeface="Baskerville" charset="0"/>
          </a:defRPr>
        </a:defPPr>
      </a:lstStyle>
    </a:lnDef>
  </a:objectDefaults>
  <a:extraClrSchemeLst>
    <a:extraClrScheme>
      <a:clrScheme name="Title, Bullets &amp; Phot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51.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5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27</TotalTime>
  <Pages>0</Pages>
  <Words>3941</Words>
  <Characters>0</Characters>
  <Application>Microsoft Office PowerPoint</Application>
  <PresentationFormat>Custom</PresentationFormat>
  <Lines>0</Lines>
  <Paragraphs>766</Paragraphs>
  <Slides>114</Slides>
  <Notes>114</Notes>
  <HiddenSlides>0</HiddenSlides>
  <MMClips>0</MMClips>
  <ScaleCrop>false</ScaleCrop>
  <HeadingPairs>
    <vt:vector size="6" baseType="variant">
      <vt:variant>
        <vt:lpstr>Fonts Used</vt:lpstr>
      </vt:variant>
      <vt:variant>
        <vt:i4>21</vt:i4>
      </vt:variant>
      <vt:variant>
        <vt:lpstr>Theme</vt:lpstr>
      </vt:variant>
      <vt:variant>
        <vt:i4>50</vt:i4>
      </vt:variant>
      <vt:variant>
        <vt:lpstr>Slide Titles</vt:lpstr>
      </vt:variant>
      <vt:variant>
        <vt:i4>114</vt:i4>
      </vt:variant>
    </vt:vector>
  </HeadingPairs>
  <TitlesOfParts>
    <vt:vector size="185" baseType="lpstr">
      <vt:lpstr>Baskerville</vt:lpstr>
      <vt:lpstr>ヒラギノ明朝 ProN W3</vt:lpstr>
      <vt:lpstr>Arial</vt:lpstr>
      <vt:lpstr>Palatino</vt:lpstr>
      <vt:lpstr>Baskerville Italic</vt:lpstr>
      <vt:lpstr>MS PGothic</vt:lpstr>
      <vt:lpstr>Palatino Italic</vt:lpstr>
      <vt:lpstr>Palatino Bold</vt:lpstr>
      <vt:lpstr>ヒラギノ明朝 ProN W6</vt:lpstr>
      <vt:lpstr>Palatino Bold Italic</vt:lpstr>
      <vt:lpstr>Baskerville Bold Italic</vt:lpstr>
      <vt:lpstr>Baskerville Bold</vt:lpstr>
      <vt:lpstr>Bank Gothic</vt:lpstr>
      <vt:lpstr>ヒラギノ角ゴ ProN W6</vt:lpstr>
      <vt:lpstr>Baskerville SemiBold Italic</vt:lpstr>
      <vt:lpstr>Copperplate Bold</vt:lpstr>
      <vt:lpstr>Baskerville SemiBold</vt:lpstr>
      <vt:lpstr>Helvetica</vt:lpstr>
      <vt:lpstr>Lucida Grande</vt:lpstr>
      <vt:lpstr>ヒラギノ角ゴ ProN W3</vt:lpstr>
      <vt:lpstr>Helvetica Light</vt:lpstr>
      <vt:lpstr>Title - Center copy</vt:lpstr>
      <vt:lpstr>Photo - Horizontal</vt:lpstr>
      <vt:lpstr>Title - Center copy 76</vt:lpstr>
      <vt:lpstr>Title - Center</vt:lpstr>
      <vt:lpstr>Title - Center copy 83</vt:lpstr>
      <vt:lpstr>Title - Center copy 1</vt:lpstr>
      <vt:lpstr>Title - Center copy 84</vt:lpstr>
      <vt:lpstr>Title - Center copy 25</vt:lpstr>
      <vt:lpstr>Blank</vt:lpstr>
      <vt:lpstr>Title - Center copy 38</vt:lpstr>
      <vt:lpstr>Title - Center copy 10</vt:lpstr>
      <vt:lpstr>Title - Center copy 9</vt:lpstr>
      <vt:lpstr>1_Title - Center</vt:lpstr>
      <vt:lpstr>Title - Center copy 2</vt:lpstr>
      <vt:lpstr>Title - Center copy 3</vt:lpstr>
      <vt:lpstr>Title - Center copy 4</vt:lpstr>
      <vt:lpstr>Title - Center copy 14</vt:lpstr>
      <vt:lpstr>Title - Center copy 16</vt:lpstr>
      <vt:lpstr>Title - Center copy 8</vt:lpstr>
      <vt:lpstr>Title - Center copy 35</vt:lpstr>
      <vt:lpstr>Bullets copy</vt:lpstr>
      <vt:lpstr>Title - Center copy 73</vt:lpstr>
      <vt:lpstr>Title - Center copy 6</vt:lpstr>
      <vt:lpstr>Title - Center copy 79</vt:lpstr>
      <vt:lpstr>Title - Center copy 37</vt:lpstr>
      <vt:lpstr>1_Blank</vt:lpstr>
      <vt:lpstr>Title &amp; Bullets</vt:lpstr>
      <vt:lpstr>Title - Center copy 43</vt:lpstr>
      <vt:lpstr>Title - Center copy 64</vt:lpstr>
      <vt:lpstr>Title - Center copy 39</vt:lpstr>
      <vt:lpstr>Title - Center copy 7</vt:lpstr>
      <vt:lpstr>Title - Center copy 11</vt:lpstr>
      <vt:lpstr>Title - Center copy 33</vt:lpstr>
      <vt:lpstr>Title - Center copy 24</vt:lpstr>
      <vt:lpstr>Title - Center copy 5</vt:lpstr>
      <vt:lpstr>Title - Center copy 47</vt:lpstr>
      <vt:lpstr>Title - Center copy 15</vt:lpstr>
      <vt:lpstr>Title - Center copy 75</vt:lpstr>
      <vt:lpstr>Title - Center copy 48</vt:lpstr>
      <vt:lpstr>Bullets</vt:lpstr>
      <vt:lpstr>Title - Center copy 69</vt:lpstr>
      <vt:lpstr>Title - Center copy 65</vt:lpstr>
      <vt:lpstr>Title - Center copy 66</vt:lpstr>
      <vt:lpstr>Title &amp; Subtitle</vt:lpstr>
      <vt:lpstr>Title - Top</vt:lpstr>
      <vt:lpstr>Title &amp; Bullets - Left</vt:lpstr>
      <vt:lpstr>Title &amp; Bullets - 2 Column</vt:lpstr>
      <vt:lpstr>Photo - Vertical</vt:lpstr>
      <vt:lpstr>Title &amp; Bullets - Right</vt:lpstr>
      <vt:lpstr>Title, Bullets &amp; Photo</vt:lpstr>
      <vt:lpstr>Taming the Wolf  Peace through Faith</vt:lpstr>
      <vt:lpstr>PowerPoint Presentation</vt:lpstr>
      <vt:lpstr>MEDIATION Art of Restoring Harmony by seeking Unity  in the Presence  of the Holy Spirit. </vt:lpstr>
      <vt:lpstr> “...an essential responsibility of the Church, namely, a well-ordered love of neighbor.”       – Deus Caritas Est, Benedict XVI </vt:lpstr>
      <vt:lpstr>PowerPoint Presentation</vt:lpstr>
      <vt:lpstr>Conflict Created by Opposing Forces</vt:lpstr>
      <vt:lpstr>PowerPoint Presentation</vt:lpstr>
      <vt:lpstr>“The love-story between God and man consists in the very fact that this communion of will ...</vt:lpstr>
      <vt:lpstr>... increases in a communion of thought and sentiment, and thus our will and God’s will increasingly coincide...”           — Deus Caritas Est, Pope Benedict XVI </vt:lpstr>
      <vt:lpstr>Christ  the  Mediator </vt:lpstr>
      <vt:lpstr>PowerPoint Presentation</vt:lpstr>
      <vt:lpstr>PowerPoint Presentation</vt:lpstr>
      <vt:lpstr>... love of neighbor is a path that leads to the encounter with God and ... closing our eyes to our neighbor also blinds us to God.  — Deus Caritas Est, Pope Benedict XVI </vt:lpstr>
      <vt:lpstr>FALSE SELF vs. Divine Self</vt:lpstr>
      <vt:lpstr>PowerPoint Presentation</vt:lpstr>
      <vt:lpstr>PowerPoint Presentation</vt:lpstr>
      <vt:lpstr>PowerPoint Presentation</vt:lpstr>
      <vt:lpstr>PowerPoint Presentation</vt:lpstr>
      <vt:lpstr>PowerPoint Presentation</vt:lpstr>
      <vt:lpstr>Positions</vt:lpstr>
      <vt:lpstr>Visioning Interests</vt:lpstr>
      <vt:lpstr>Human Needs  &amp; Spiritual Needs</vt:lpstr>
      <vt:lpstr>Assess Be, Do, Have</vt:lpstr>
      <vt:lpstr>PowerPoint Presentation</vt:lpstr>
      <vt:lpstr>PowerPoint Presentation</vt:lpstr>
      <vt:lpstr>PowerPoint Presentation</vt:lpstr>
      <vt:lpstr>PowerPoint Presentation</vt:lpstr>
      <vt:lpstr>PowerPoint Presentation</vt:lpstr>
      <vt:lpstr>PowerPoint Presentation</vt:lpstr>
      <vt:lpstr>Distributive vs. Integrative Bargaining</vt:lpstr>
      <vt:lpstr>PowerPoint Presentation</vt:lpstr>
      <vt:lpstr>PowerPoint Presentation</vt:lpstr>
      <vt:lpstr>Convening: Getting to the Table</vt:lpstr>
      <vt:lpstr>Safety, Hope &amp; Willingness</vt:lpstr>
      <vt:lpstr>Barriers to Convening</vt:lpstr>
      <vt:lpstr>Expectations</vt:lpstr>
      <vt:lpstr>Need to  Be Right    Being Made  Wrong</vt:lpstr>
      <vt:lpstr>Emotions Color  Story &amp; Perceptions</vt:lpstr>
      <vt:lpstr>Destructive Emotions</vt:lpstr>
      <vt:lpstr>Faulty Perceptions</vt:lpstr>
      <vt:lpstr>Desire for Revenge</vt:lpstr>
      <vt:lpstr>False Attributions</vt:lpstr>
      <vt:lpstr>Facework</vt:lpstr>
      <vt:lpstr>PowerPoint Presentation</vt:lpstr>
      <vt:lpstr>PowerPoint Presentation</vt:lpstr>
      <vt:lpstr>You did ... </vt:lpstr>
      <vt:lpstr>The Face of a Franciscan</vt:lpstr>
      <vt:lpstr>Framing</vt:lpstr>
      <vt:lpstr>Telling Your Story</vt:lpstr>
      <vt:lpstr>Funnel Questions</vt:lpstr>
      <vt:lpstr>The “what happened” conversation. The “feelings” conversation. The “identity” conversation.</vt:lpstr>
      <vt:lpstr>Listening to Self</vt:lpstr>
      <vt:lpstr>PowerPoint Presentation</vt:lpstr>
      <vt:lpstr>PowerPoint Presentation</vt:lpstr>
      <vt:lpstr>PowerPoint Presentation</vt:lpstr>
      <vt:lpstr>PowerPoint Presentation</vt:lpstr>
      <vt:lpstr>pow•er noun the ability to affect the decisions, actions, and behavior of others</vt:lpstr>
      <vt:lpstr>Types of Power</vt:lpstr>
      <vt:lpstr>Negotiate  Use of Power</vt:lpstr>
      <vt:lpstr>Increase  security  and love.  </vt:lpstr>
      <vt:lpstr>APOLOGY   MUST SATISFY NEEDS</vt:lpstr>
      <vt:lpstr>apology shows respect</vt:lpstr>
      <vt:lpstr>apology offers  expression of concern</vt:lpstr>
      <vt:lpstr>apology expresses  acceptance of responsibility</vt:lpstr>
      <vt:lpstr>apology expresses  regret for violating  moral grain of universe</vt:lpstr>
      <vt:lpstr>apology signals offender  seeks forgiveness</vt:lpstr>
      <vt:lpstr>apology expresses  willingness to make amends</vt:lpstr>
      <vt:lpstr>apology removes insult  from injury</vt:lpstr>
      <vt:lpstr>apology signals  desire to reconcile</vt:lpstr>
      <vt:lpstr>apology promises harm  will not be repeated</vt:lpstr>
      <vt:lpstr>apology acknowledges free will</vt:lpstr>
      <vt:lpstr>apology promotes  spiritual growth</vt:lpstr>
      <vt:lpstr>apology explains  why things happened </vt:lpstr>
      <vt:lpstr>apology opens door  to mediation</vt:lpstr>
      <vt:lpstr>apology motivates  confession</vt:lpstr>
      <vt:lpstr>Forgiveness</vt:lpstr>
      <vt:lpstr>Forgiveness  makes no sense.  It is NOT rational.</vt:lpstr>
      <vt:lpstr>Justice</vt:lpstr>
      <vt:lpstr>To Forgive Is an Act of Will</vt:lpstr>
      <vt:lpstr>Downside to Revenge</vt:lpstr>
      <vt:lpstr>Diminished Consciousness</vt:lpstr>
      <vt:lpstr>Victim Identity</vt:lpstr>
      <vt:lpstr>Attachment to Fairness</vt:lpstr>
      <vt:lpstr>Self-Forgiveness</vt:lpstr>
      <vt:lpstr>          Acknowledge               Free Will</vt:lpstr>
      <vt:lpstr>  Retreat  into Solitude</vt:lpstr>
      <vt:lpstr>Uncovering False Self  Art of Spiritual Direction</vt:lpstr>
      <vt:lpstr>IMPASSE</vt:lpstr>
      <vt:lpstr>The Hidden Influence</vt:lpstr>
      <vt:lpstr>PowerPoint Presentation</vt:lpstr>
      <vt:lpstr>Destructive Third Party</vt:lpstr>
      <vt:lpstr>When Evil Overwhelms</vt:lpstr>
      <vt:lpstr>Managing Deception</vt:lpstr>
      <vt:lpstr>PowerPoint Presentation</vt:lpstr>
      <vt:lpstr>Discernment</vt:lpstr>
      <vt:lpstr>Identify the  Third Party</vt:lpstr>
      <vt:lpstr>False Attributions</vt:lpstr>
      <vt:lpstr>PowerPoint Presentation</vt:lpstr>
      <vt:lpstr>PowerPoint Presentation</vt:lpstr>
      <vt:lpstr>Situation-based  Fear</vt:lpstr>
      <vt:lpstr>Situational Solution</vt:lpstr>
      <vt:lpstr>Challenging                      Difficult    increase love  reduce fear</vt:lpstr>
      <vt:lpstr>Healing  Personal  Wounds</vt:lpstr>
      <vt:lpstr>Deep-Seated Fear </vt:lpstr>
      <vt:lpstr>Existential Fear  Covert Acts or Bullying</vt:lpstr>
      <vt:lpstr>Traps</vt:lpstr>
      <vt:lpstr>PowerPoint Presentation</vt:lpstr>
      <vt:lpstr>PowerPoint Presentation</vt:lpstr>
      <vt:lpstr>Snakes in Suits Babiak &amp; Hare  The Devil You Don’t Know  Louis Cameli  Narcissism and Dynamics of Evil   Douglas McMannaman</vt:lpstr>
      <vt:lpstr>Walking Away</vt:lpstr>
      <vt:lpstr>Francis’ Retreat  into Solitude</vt:lpstr>
      <vt:lpstr>Contemplation  of Suffering</vt:lpstr>
      <vt:lpstr>Spiritual Progress tends toward ever more intimate union with union with Christ. </vt:lpstr>
      <vt:lpstr>MEDIATION Art of Restoring Harmony by seeking Unity  in the Presence  of the Holy Spirit.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Taming the Wolf  Peace through Faith</dc:title>
  <dc:creator>Robert</dc:creator>
  <cp:lastModifiedBy>Robert</cp:lastModifiedBy>
  <cp:revision>3</cp:revision>
  <cp:lastPrinted>2014-11-09T20:14:22Z</cp:lastPrinted>
  <dcterms:modified xsi:type="dcterms:W3CDTF">2014-12-11T00:49:36Z</dcterms:modified>
</cp:coreProperties>
</file>