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4" r:id="rId10"/>
    <p:sldId id="260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1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E3030-FB2E-4BB2-BABC-7DD5C00D4BB9}" type="datetimeFigureOut">
              <a:rPr lang="en-US" smtClean="0"/>
              <a:t>7/17/2015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35D03-33F2-4D78-962D-1D4E8BDFEB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507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35D03-33F2-4D78-962D-1D4E8BDFEBB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486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35D03-33F2-4D78-962D-1D4E8BDFEBB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219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9E13-5A0A-4ACA-B7AC-4EF40AFAADC4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644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4BFDD-AD6D-4AB0-8EE0-A6070A350765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526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40419-B30E-4A6A-8A7C-35CC50E3F3F7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422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C4343-2153-459F-8347-F5CBA8AF058C}" type="datetime1">
              <a:rPr lang="en-US" smtClean="0"/>
              <a:t>7/17/2015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38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DFB3F-9600-47B8-B708-2691BBE9EB20}" type="datetime1">
              <a:rPr lang="en-US" smtClean="0"/>
              <a:t>7/17/2015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777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737C6-5F29-4EA5-AE2D-6A7CD707DC74}" type="datetime1">
              <a:rPr lang="en-US" smtClean="0"/>
              <a:t>7/17/2015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436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778F5-3B84-4CAD-8987-8565FB0C2E0B}" type="datetime1">
              <a:rPr lang="en-US" smtClean="0"/>
              <a:t>7/17/2015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77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3F0B-A228-4467-B2AE-7E68BF95FBDC}" type="datetime1">
              <a:rPr lang="en-US" smtClean="0"/>
              <a:t>7/17/2015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36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745ED-7392-484F-B45D-08E56AE4D907}" type="datetime1">
              <a:rPr lang="en-US" smtClean="0"/>
              <a:t>7/17/2015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6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A29A0-B7D6-4B55-9FE9-D82986A03D09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968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A5EC-23C9-49AA-AA9C-D1536AAF518C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44373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CA304-ACC7-469A-B0AE-D38A8B6572D2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148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508F9-E759-4BC4-83CB-391D32EF4FC9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8035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3AD60-D99C-444D-9C1C-02486A67528C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754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BD231-F601-4ECD-96B5-DF5076F904DE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099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C398-25BF-49C3-8DD8-9CAC2708B0F1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985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F6DD6-7FC4-4154-9435-205738B1A172}" type="datetime1">
              <a:rPr lang="en-US" smtClean="0"/>
              <a:t>7/17/2015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674BA0-C3F9-47F1-BF01-67F4F12A6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97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27906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		BEING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PASTORAL</a:t>
            </a:r>
            <a:b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How a Secular Franciscan Should Talk and Act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419600"/>
            <a:ext cx="9144000" cy="838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54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850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DEFINITIONS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3630"/>
            <a:ext cx="10515600" cy="4903333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Pastoral –  (dictionary)</a:t>
            </a:r>
          </a:p>
          <a:p>
            <a:pPr lvl="2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(1) related to the farming or grazing of sheep or cattle</a:t>
            </a:r>
          </a:p>
          <a:p>
            <a:pPr lvl="2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(2)  a literary, artistic or musical work portraying country life</a:t>
            </a:r>
          </a:p>
          <a:p>
            <a:pPr lvl="2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(3)  relating to giving spiritual guidance by a member of the clergy</a:t>
            </a:r>
          </a:p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 we use it: </a:t>
            </a:r>
          </a:p>
          <a:p>
            <a:pPr lvl="1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Means in a gentle, loving, compassionate manner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4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OUR RULE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8829" y="1219200"/>
            <a:ext cx="10515600" cy="4351338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Perfect charity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Follow Christ and the Gospel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See and encounter Christ in every person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witnesses and instruments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Conform our thoughts, words and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deeds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Christ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Complete self-giving of Mary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Stewards of all we are given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62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381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OUR RULE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0086"/>
            <a:ext cx="10515600" cy="4946877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Have a gentle and courteous spirit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Promote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justice by how we live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full of peace, fidelity and respect for life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Seek unity and harmony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messengers of perfect joy</a:t>
            </a:r>
          </a:p>
          <a:p>
            <a:pPr marL="0" indent="0">
              <a:buNone/>
            </a:pP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SUMMARY:  KEEP RELATIONSHIPS ALIVE!</a:t>
            </a:r>
          </a:p>
          <a:p>
            <a:pPr marL="0" indent="0" algn="ctr">
              <a:buNone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A COMMUNITY OF LOVE!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15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VATICAN II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Have respect and love 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Dialogue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Seek understanding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Don’t judge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Establish and maintain relationships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79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OUR WORLD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Our life is counter-cultural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World lives by the rule of “me”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 concern for the “other”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Easy to destroy reputations with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Half-truths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Anger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Lying or violence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Rigid opinions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Poorly research information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10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TENSIONS IN OUR WORLD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Practical &amp; efficient vs. laid back and general</a:t>
            </a:r>
          </a:p>
          <a:p>
            <a:pPr marL="0" indent="0">
              <a:buNone/>
            </a:pP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Stickler for rules vs. guidelines only</a:t>
            </a:r>
          </a:p>
          <a:p>
            <a:pPr marL="0" indent="0">
              <a:buNone/>
            </a:pP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Devoted to a practice vs. view it as a waste of time</a:t>
            </a: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53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SOME CAUSES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Anger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Fear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Ego – pride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Jealousy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Suspicion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Insecurity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Feeling of worthlessness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72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LIVING AS FRANCISCANS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Called to live in community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be holy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live the Gospel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people of love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aware of our thinking process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Actions caused by character flaw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Actions caused by circumstances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29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141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LANGUAGE 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5400"/>
            <a:ext cx="10515600" cy="4881563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Use “I” language, not “you” language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Leaves door open for dialogue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Isn’t accusatory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Not “you” language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Causes feelings of insecurity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Makes listener feel belittled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Causes loss of face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0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ASSISTANCE IN SCRIPTURE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Love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Joy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Peace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Patience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Kindness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Faithfulness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Gentleness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Self-control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3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EARLIER RULE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Respect one another</a:t>
            </a: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attentive to one another</a:t>
            </a:r>
          </a:p>
          <a:p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Honor one another without complaining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8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UNITY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77500" lnSpcReduction="2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condition of harmony --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Obstacles to unity: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Angry words		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Aggressive attitudes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Rash opinions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Stubborn and rigid dogmatism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Accusations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Need to be right</a:t>
            </a:r>
          </a:p>
          <a:p>
            <a:pPr marL="457200" lvl="1" indent="0">
              <a:buNone/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Quality or state of being made “one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lvl="1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Refusal to forgive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Poor listening</a:t>
            </a:r>
          </a:p>
          <a:p>
            <a:pPr lvl="1"/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Unwillingness to understand</a:t>
            </a:r>
          </a:p>
          <a:p>
            <a:pPr lvl="1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DIALOGUE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 compassionate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Exercise forgiveness liberally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Listen carefully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Respond only after thought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Love, compassion</a:t>
            </a:r>
          </a:p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Soft voice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74BA0-C3F9-47F1-BF01-67F4F12A604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0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384</Words>
  <Application>Microsoft Office PowerPoint</Application>
  <PresentationFormat>Widescreen</PresentationFormat>
  <Paragraphs>127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Trebuchet MS</vt:lpstr>
      <vt:lpstr>Wingdings 3</vt:lpstr>
      <vt:lpstr>Facet</vt:lpstr>
      <vt:lpstr>   BEING PASTORAL or How a Secular Franciscan Should Talk and Act</vt:lpstr>
      <vt:lpstr> DEFINITIONS</vt:lpstr>
      <vt:lpstr>OUR RULE</vt:lpstr>
      <vt:lpstr>OUR RULE</vt:lpstr>
      <vt:lpstr>VATICAN II</vt:lpstr>
      <vt:lpstr>OUR WORLD</vt:lpstr>
      <vt:lpstr>TENSIONS IN OUR WORLD</vt:lpstr>
      <vt:lpstr>SOME CAUSES</vt:lpstr>
      <vt:lpstr>LIVING AS FRANCISCANS</vt:lpstr>
      <vt:lpstr>LANGUAGE </vt:lpstr>
      <vt:lpstr>ASSISTANCE IN SCRIPTURE</vt:lpstr>
      <vt:lpstr>EARLIER RULE</vt:lpstr>
      <vt:lpstr>UNITY</vt:lpstr>
      <vt:lpstr>DIALOGUE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BEING PASTORAL or How a Secular Franciscan Should Talk and Act</dc:title>
  <dc:creator>Sylvia Paoli</dc:creator>
  <cp:lastModifiedBy>Sylvia Paoli</cp:lastModifiedBy>
  <cp:revision>14</cp:revision>
  <dcterms:created xsi:type="dcterms:W3CDTF">2015-07-17T23:28:45Z</dcterms:created>
  <dcterms:modified xsi:type="dcterms:W3CDTF">2015-07-18T06:26:56Z</dcterms:modified>
</cp:coreProperties>
</file>