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8" r:id="rId1"/>
    <p:sldMasterId id="2147483696" r:id="rId2"/>
  </p:sldMasterIdLst>
  <p:notesMasterIdLst>
    <p:notesMasterId r:id="rId17"/>
  </p:notesMasterIdLst>
  <p:sldIdLst>
    <p:sldId id="256" r:id="rId3"/>
    <p:sldId id="257" r:id="rId4"/>
    <p:sldId id="259" r:id="rId5"/>
    <p:sldId id="260" r:id="rId6"/>
    <p:sldId id="261" r:id="rId7"/>
    <p:sldId id="262" r:id="rId8"/>
    <p:sldId id="263" r:id="rId9"/>
    <p:sldId id="264" r:id="rId10"/>
    <p:sldId id="265" r:id="rId11"/>
    <p:sldId id="266" r:id="rId12"/>
    <p:sldId id="267" r:id="rId13"/>
    <p:sldId id="268" r:id="rId14"/>
    <p:sldId id="270" r:id="rId15"/>
    <p:sldId id="269" r:id="rId1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4" autoAdjust="0"/>
    <p:restoredTop sz="94660"/>
  </p:normalViewPr>
  <p:slideViewPr>
    <p:cSldViewPr snapToGrid="0">
      <p:cViewPr varScale="1">
        <p:scale>
          <a:sx n="78" d="100"/>
          <a:sy n="78" d="100"/>
        </p:scale>
        <p:origin x="-114" y="-690"/>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presProps" Target="presProps.xml"/><Relationship Id="rId3" Type="http://schemas.openxmlformats.org/officeDocument/2006/relationships/slide" Target="slides/slide1.xml"/><Relationship Id="rId21"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slide" Target="slides/slide13.xml"/><Relationship Id="rId10" Type="http://schemas.openxmlformats.org/officeDocument/2006/relationships/slide" Target="slides/slide8.xml"/><Relationship Id="rId19"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E5F5256-15D4-4DE5-9C33-386DD68D33F9}" type="datetimeFigureOut">
              <a:rPr lang="en-US" smtClean="0"/>
              <a:t>4/16/2015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D42D6BC-9CA5-4960-9A60-A864AECC660A}" type="slidenum">
              <a:rPr lang="en-US" smtClean="0"/>
              <a:t>‹#›</a:t>
            </a:fld>
            <a:endParaRPr lang="en-US"/>
          </a:p>
        </p:txBody>
      </p:sp>
    </p:spTree>
    <p:extLst>
      <p:ext uri="{BB962C8B-B14F-4D97-AF65-F5344CB8AC3E}">
        <p14:creationId xmlns:p14="http://schemas.microsoft.com/office/powerpoint/2010/main" val="17249397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DD42D6BC-9CA5-4960-9A60-A864AECC660A}" type="slidenum">
              <a:rPr lang="en-US" smtClean="0"/>
              <a:t>1</a:t>
            </a:fld>
            <a:endParaRPr lang="en-US"/>
          </a:p>
        </p:txBody>
      </p:sp>
    </p:spTree>
    <p:extLst>
      <p:ext uri="{BB962C8B-B14F-4D97-AF65-F5344CB8AC3E}">
        <p14:creationId xmlns:p14="http://schemas.microsoft.com/office/powerpoint/2010/main" val="171559187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9" name="Group 18"/>
          <p:cNvGrpSpPr/>
          <p:nvPr/>
        </p:nvGrpSpPr>
        <p:grpSpPr>
          <a:xfrm>
            <a:off x="546100" y="-4763"/>
            <a:ext cx="5014912" cy="6862763"/>
            <a:chOff x="2928938" y="-4763"/>
            <a:chExt cx="5014912" cy="6862763"/>
          </a:xfrm>
        </p:grpSpPr>
        <p:sp>
          <p:nvSpPr>
            <p:cNvPr id="22" name="Freeform 6"/>
            <p:cNvSpPr/>
            <p:nvPr/>
          </p:nvSpPr>
          <p:spPr bwMode="auto">
            <a:xfrm>
              <a:off x="3367088" y="-4763"/>
              <a:ext cx="1063625" cy="2782888"/>
            </a:xfrm>
            <a:custGeom>
              <a:avLst/>
              <a:gdLst/>
              <a:ahLst/>
              <a:cxnLst/>
              <a:rect l="0" t="0" r="r" b="b"/>
              <a:pathLst>
                <a:path w="670" h="1753">
                  <a:moveTo>
                    <a:pt x="0" y="1696"/>
                  </a:moveTo>
                  <a:lnTo>
                    <a:pt x="225" y="1753"/>
                  </a:lnTo>
                  <a:lnTo>
                    <a:pt x="670" y="0"/>
                  </a:lnTo>
                  <a:lnTo>
                    <a:pt x="430" y="0"/>
                  </a:lnTo>
                  <a:lnTo>
                    <a:pt x="0" y="1696"/>
                  </a:lnTo>
                  <a:close/>
                </a:path>
              </a:pathLst>
            </a:custGeom>
            <a:solidFill>
              <a:schemeClr val="accent1"/>
            </a:solidFill>
            <a:ln>
              <a:noFill/>
            </a:ln>
          </p:spPr>
        </p:sp>
        <p:sp>
          <p:nvSpPr>
            <p:cNvPr id="23" name="Freeform 7"/>
            <p:cNvSpPr/>
            <p:nvPr/>
          </p:nvSpPr>
          <p:spPr bwMode="auto">
            <a:xfrm>
              <a:off x="2928938" y="-4763"/>
              <a:ext cx="1035050" cy="2673350"/>
            </a:xfrm>
            <a:custGeom>
              <a:avLst/>
              <a:gdLst/>
              <a:ahLst/>
              <a:cxnLst/>
              <a:rect l="0" t="0" r="r" b="b"/>
              <a:pathLst>
                <a:path w="652" h="1684">
                  <a:moveTo>
                    <a:pt x="225" y="1684"/>
                  </a:moveTo>
                  <a:lnTo>
                    <a:pt x="652" y="0"/>
                  </a:lnTo>
                  <a:lnTo>
                    <a:pt x="411" y="0"/>
                  </a:lnTo>
                  <a:lnTo>
                    <a:pt x="0" y="1627"/>
                  </a:lnTo>
                  <a:lnTo>
                    <a:pt x="219" y="1681"/>
                  </a:lnTo>
                  <a:lnTo>
                    <a:pt x="225" y="1684"/>
                  </a:lnTo>
                  <a:close/>
                </a:path>
              </a:pathLst>
            </a:custGeom>
            <a:solidFill>
              <a:schemeClr val="tx1">
                <a:lumMod val="65000"/>
                <a:lumOff val="35000"/>
              </a:schemeClr>
            </a:solidFill>
            <a:ln>
              <a:noFill/>
            </a:ln>
          </p:spPr>
        </p:sp>
        <p:sp>
          <p:nvSpPr>
            <p:cNvPr id="24" name="Freeform 9"/>
            <p:cNvSpPr/>
            <p:nvPr/>
          </p:nvSpPr>
          <p:spPr bwMode="auto">
            <a:xfrm>
              <a:off x="2928938" y="2582862"/>
              <a:ext cx="2693987" cy="4275138"/>
            </a:xfrm>
            <a:custGeom>
              <a:avLst/>
              <a:gdLst/>
              <a:ahLst/>
              <a:cxnLst/>
              <a:rect l="0" t="0" r="r" b="b"/>
              <a:pathLst>
                <a:path w="1697" h="2693">
                  <a:moveTo>
                    <a:pt x="0" y="0"/>
                  </a:moveTo>
                  <a:lnTo>
                    <a:pt x="1622" y="2693"/>
                  </a:lnTo>
                  <a:lnTo>
                    <a:pt x="1697" y="2693"/>
                  </a:lnTo>
                  <a:lnTo>
                    <a:pt x="0" y="0"/>
                  </a:lnTo>
                  <a:close/>
                </a:path>
              </a:pathLst>
            </a:custGeom>
            <a:solidFill>
              <a:schemeClr val="tx1">
                <a:lumMod val="85000"/>
                <a:lumOff val="15000"/>
              </a:schemeClr>
            </a:solidFill>
            <a:ln>
              <a:noFill/>
            </a:ln>
          </p:spPr>
        </p:sp>
        <p:sp>
          <p:nvSpPr>
            <p:cNvPr id="25" name="Freeform 10"/>
            <p:cNvSpPr/>
            <p:nvPr/>
          </p:nvSpPr>
          <p:spPr bwMode="auto">
            <a:xfrm>
              <a:off x="3371850" y="2692400"/>
              <a:ext cx="3332162" cy="4165600"/>
            </a:xfrm>
            <a:custGeom>
              <a:avLst/>
              <a:gdLst/>
              <a:ahLst/>
              <a:cxnLst/>
              <a:rect l="0" t="0" r="r" b="b"/>
              <a:pathLst>
                <a:path w="2099" h="2624">
                  <a:moveTo>
                    <a:pt x="2099" y="2624"/>
                  </a:moveTo>
                  <a:lnTo>
                    <a:pt x="0" y="0"/>
                  </a:lnTo>
                  <a:lnTo>
                    <a:pt x="2021" y="2624"/>
                  </a:lnTo>
                  <a:lnTo>
                    <a:pt x="2099" y="2624"/>
                  </a:lnTo>
                  <a:close/>
                </a:path>
              </a:pathLst>
            </a:custGeom>
            <a:solidFill>
              <a:schemeClr val="accent1">
                <a:lumMod val="50000"/>
              </a:schemeClr>
            </a:solidFill>
            <a:ln>
              <a:noFill/>
            </a:ln>
          </p:spPr>
        </p:sp>
        <p:sp>
          <p:nvSpPr>
            <p:cNvPr id="26" name="Freeform 11"/>
            <p:cNvSpPr/>
            <p:nvPr/>
          </p:nvSpPr>
          <p:spPr bwMode="auto">
            <a:xfrm>
              <a:off x="3367088" y="2687637"/>
              <a:ext cx="4576762" cy="4170363"/>
            </a:xfrm>
            <a:custGeom>
              <a:avLst/>
              <a:gdLst/>
              <a:ahLst/>
              <a:cxnLst/>
              <a:rect l="0" t="0" r="r" b="b"/>
              <a:pathLst>
                <a:path w="2883" h="2627">
                  <a:moveTo>
                    <a:pt x="0" y="0"/>
                  </a:moveTo>
                  <a:lnTo>
                    <a:pt x="3" y="3"/>
                  </a:lnTo>
                  <a:lnTo>
                    <a:pt x="2102" y="2627"/>
                  </a:lnTo>
                  <a:lnTo>
                    <a:pt x="2883" y="2627"/>
                  </a:lnTo>
                  <a:lnTo>
                    <a:pt x="225" y="57"/>
                  </a:lnTo>
                  <a:lnTo>
                    <a:pt x="0" y="0"/>
                  </a:lnTo>
                  <a:close/>
                </a:path>
              </a:pathLst>
            </a:custGeom>
            <a:solidFill>
              <a:schemeClr val="accent1">
                <a:lumMod val="75000"/>
              </a:schemeClr>
            </a:solidFill>
            <a:ln>
              <a:noFill/>
            </a:ln>
          </p:spPr>
        </p:sp>
        <p:sp>
          <p:nvSpPr>
            <p:cNvPr id="27" name="Freeform 12"/>
            <p:cNvSpPr/>
            <p:nvPr/>
          </p:nvSpPr>
          <p:spPr bwMode="auto">
            <a:xfrm>
              <a:off x="2928938" y="2578100"/>
              <a:ext cx="3584575" cy="4279900"/>
            </a:xfrm>
            <a:custGeom>
              <a:avLst/>
              <a:gdLst/>
              <a:ahLst/>
              <a:cxnLst/>
              <a:rect l="0" t="0" r="r" b="b"/>
              <a:pathLst>
                <a:path w="2258" h="2696">
                  <a:moveTo>
                    <a:pt x="2258" y="2696"/>
                  </a:moveTo>
                  <a:lnTo>
                    <a:pt x="264" y="111"/>
                  </a:lnTo>
                  <a:lnTo>
                    <a:pt x="228" y="60"/>
                  </a:lnTo>
                  <a:lnTo>
                    <a:pt x="225" y="57"/>
                  </a:lnTo>
                  <a:lnTo>
                    <a:pt x="0" y="0"/>
                  </a:lnTo>
                  <a:lnTo>
                    <a:pt x="0" y="3"/>
                  </a:lnTo>
                  <a:lnTo>
                    <a:pt x="1697" y="2696"/>
                  </a:lnTo>
                  <a:lnTo>
                    <a:pt x="2258" y="2696"/>
                  </a:lnTo>
                  <a:close/>
                </a:path>
              </a:pathLst>
            </a:custGeom>
            <a:solidFill>
              <a:schemeClr val="tx1">
                <a:lumMod val="75000"/>
                <a:lumOff val="25000"/>
              </a:schemeClr>
            </a:solidFill>
            <a:ln>
              <a:noFill/>
            </a:ln>
          </p:spPr>
        </p:sp>
      </p:grpSp>
      <p:sp>
        <p:nvSpPr>
          <p:cNvPr id="2" name="Title 1"/>
          <p:cNvSpPr>
            <a:spLocks noGrp="1"/>
          </p:cNvSpPr>
          <p:nvPr>
            <p:ph type="ctrTitle"/>
          </p:nvPr>
        </p:nvSpPr>
        <p:spPr>
          <a:xfrm>
            <a:off x="2928401" y="1380068"/>
            <a:ext cx="8574622" cy="2616199"/>
          </a:xfrm>
        </p:spPr>
        <p:txBody>
          <a:bodyPr anchor="b">
            <a:normAutofit/>
          </a:bodyPr>
          <a:lstStyle>
            <a:lvl1pPr algn="r">
              <a:defRPr sz="6000">
                <a:effectLst/>
              </a:defRPr>
            </a:lvl1pPr>
          </a:lstStyle>
          <a:p>
            <a:r>
              <a:rPr lang="en-US" smtClean="0"/>
              <a:t>Click to edit Master title style</a:t>
            </a:r>
            <a:endParaRPr lang="en-US" dirty="0"/>
          </a:p>
        </p:txBody>
      </p:sp>
      <p:sp>
        <p:nvSpPr>
          <p:cNvPr id="3" name="Subtitle 2"/>
          <p:cNvSpPr>
            <a:spLocks noGrp="1"/>
          </p:cNvSpPr>
          <p:nvPr>
            <p:ph type="subTitle" idx="1"/>
          </p:nvPr>
        </p:nvSpPr>
        <p:spPr>
          <a:xfrm>
            <a:off x="4515377" y="3996267"/>
            <a:ext cx="6987645" cy="1388534"/>
          </a:xfrm>
        </p:spPr>
        <p:txBody>
          <a:bodyPr anchor="t">
            <a:normAutofit/>
          </a:bodyPr>
          <a:lstStyle>
            <a:lvl1pPr marL="0" indent="0" algn="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53197DCD-C660-4F67-96CD-432C0B1B13A0}" type="datetime1">
              <a:rPr lang="en-US" smtClean="0"/>
              <a:t>4/16/2015</a:t>
            </a:fld>
            <a:endParaRPr lang="en-US"/>
          </a:p>
        </p:txBody>
      </p:sp>
      <p:sp>
        <p:nvSpPr>
          <p:cNvPr id="5" name="Footer Placeholder 4"/>
          <p:cNvSpPr>
            <a:spLocks noGrp="1"/>
          </p:cNvSpPr>
          <p:nvPr>
            <p:ph type="ftr" sz="quarter" idx="11"/>
          </p:nvPr>
        </p:nvSpPr>
        <p:spPr>
          <a:xfrm>
            <a:off x="5332412" y="5883275"/>
            <a:ext cx="4324044" cy="365125"/>
          </a:xfrm>
        </p:spPr>
        <p:txBody>
          <a:bodyPr/>
          <a:lstStyle/>
          <a:p>
            <a:endParaRPr lang="en-US"/>
          </a:p>
        </p:txBody>
      </p:sp>
      <p:sp>
        <p:nvSpPr>
          <p:cNvPr id="6" name="Slide Number Placeholder 5"/>
          <p:cNvSpPr>
            <a:spLocks noGrp="1"/>
          </p:cNvSpPr>
          <p:nvPr>
            <p:ph type="sldNum" sz="quarter" idx="12"/>
          </p:nvPr>
        </p:nvSpPr>
        <p:spPr/>
        <p:txBody>
          <a:bodyPr/>
          <a:lstStyle/>
          <a:p>
            <a:fld id="{E50AA76E-078B-432D-9034-B52D029F816A}" type="slidenum">
              <a:rPr lang="en-US" smtClean="0"/>
              <a:t>‹#›</a:t>
            </a:fld>
            <a:endParaRPr lang="en-US"/>
          </a:p>
        </p:txBody>
      </p:sp>
    </p:spTree>
    <p:extLst>
      <p:ext uri="{BB962C8B-B14F-4D97-AF65-F5344CB8AC3E}">
        <p14:creationId xmlns:p14="http://schemas.microsoft.com/office/powerpoint/2010/main" val="257942425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nchor="ct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95B75649-E709-4781-B8FE-468CE712825F}" type="datetime1">
              <a:rPr lang="en-US" smtClean="0"/>
              <a:t>4/16/2015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10951856" y="5867131"/>
            <a:ext cx="551167" cy="365125"/>
          </a:xfrm>
        </p:spPr>
        <p:txBody>
          <a:bodyPr/>
          <a:lstStyle/>
          <a:p>
            <a:fld id="{E50AA76E-078B-432D-9034-B52D029F816A}" type="slidenum">
              <a:rPr lang="en-US" smtClean="0"/>
              <a:t>‹#›</a:t>
            </a:fld>
            <a:endParaRPr lang="en-US"/>
          </a:p>
        </p:txBody>
      </p:sp>
    </p:spTree>
    <p:extLst>
      <p:ext uri="{BB962C8B-B14F-4D97-AF65-F5344CB8AC3E}">
        <p14:creationId xmlns:p14="http://schemas.microsoft.com/office/powerpoint/2010/main" val="26750550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72279" y="2666999"/>
            <a:ext cx="8930747" cy="2110382"/>
          </a:xfrm>
        </p:spPr>
        <p:txBody>
          <a:bodyPr anchor="b"/>
          <a:lstStyle>
            <a:lvl1pPr algn="r">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2572278" y="4777381"/>
            <a:ext cx="8930748"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6B8F821-13C8-4D58-9B35-90195DE68E10}" type="datetime1">
              <a:rPr lang="en-US" smtClean="0"/>
              <a:t>4/16/2015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50AA76E-078B-432D-9034-B52D029F816A}" type="slidenum">
              <a:rPr lang="en-US" smtClean="0"/>
              <a:t>‹#›</a:t>
            </a:fld>
            <a:endParaRPr lang="en-US"/>
          </a:p>
        </p:txBody>
      </p:sp>
    </p:spTree>
    <p:extLst>
      <p:ext uri="{BB962C8B-B14F-4D97-AF65-F5344CB8AC3E}">
        <p14:creationId xmlns:p14="http://schemas.microsoft.com/office/powerpoint/2010/main" val="270475426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84311" y="685800"/>
            <a:ext cx="10018713" cy="1752599"/>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484312" y="2666999"/>
            <a:ext cx="4895055" cy="3124201"/>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607967" y="2667000"/>
            <a:ext cx="4895056" cy="3124200"/>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A8DEEE60-69E9-4F8C-A2A3-8C598FD93DB5}" type="datetime1">
              <a:rPr lang="en-US" smtClean="0"/>
              <a:t>4/16/2015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50AA76E-078B-432D-9034-B52D029F816A}" type="slidenum">
              <a:rPr lang="en-US" smtClean="0"/>
              <a:t>‹#›</a:t>
            </a:fld>
            <a:endParaRPr lang="en-US"/>
          </a:p>
        </p:txBody>
      </p:sp>
    </p:spTree>
    <p:extLst>
      <p:ext uri="{BB962C8B-B14F-4D97-AF65-F5344CB8AC3E}">
        <p14:creationId xmlns:p14="http://schemas.microsoft.com/office/powerpoint/2010/main" val="242777061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1772179" y="2658533"/>
            <a:ext cx="4607188" cy="576262"/>
          </a:xfrm>
        </p:spPr>
        <p:txBody>
          <a:bodyPr anchor="b">
            <a:noAutofit/>
          </a:bodyPr>
          <a:lstStyle>
            <a:lvl1pPr marL="0" indent="0">
              <a:buNone/>
              <a:defRPr sz="2800" b="0">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484311" y="3335337"/>
            <a:ext cx="4895056" cy="2455862"/>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880487" y="2667000"/>
            <a:ext cx="4622537" cy="576262"/>
          </a:xfrm>
        </p:spPr>
        <p:txBody>
          <a:bodyPr anchor="b">
            <a:noAutofit/>
          </a:bodyPr>
          <a:lstStyle>
            <a:lvl1pPr marL="0" indent="0">
              <a:buNone/>
              <a:defRPr sz="2800" b="0">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607967" y="3335337"/>
            <a:ext cx="4895056" cy="2455862"/>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2F3CE7A8-0C40-458D-86C7-F174675A765C}" type="datetime1">
              <a:rPr lang="en-US" smtClean="0"/>
              <a:t>4/16/2015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E50AA76E-078B-432D-9034-B52D029F816A}" type="slidenum">
              <a:rPr lang="en-US" smtClean="0"/>
              <a:t>‹#›</a:t>
            </a:fld>
            <a:endParaRPr lang="en-US"/>
          </a:p>
        </p:txBody>
      </p:sp>
    </p:spTree>
    <p:extLst>
      <p:ext uri="{BB962C8B-B14F-4D97-AF65-F5344CB8AC3E}">
        <p14:creationId xmlns:p14="http://schemas.microsoft.com/office/powerpoint/2010/main" val="17137888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0A9E2FAA-E457-4030-A708-559AB42BAB5F}" type="datetime1">
              <a:rPr lang="en-US" smtClean="0"/>
              <a:t>4/16/2015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E50AA76E-078B-432D-9034-B52D029F816A}" type="slidenum">
              <a:rPr lang="en-US" smtClean="0"/>
              <a:t>‹#›</a:t>
            </a:fld>
            <a:endParaRPr lang="en-US"/>
          </a:p>
        </p:txBody>
      </p:sp>
    </p:spTree>
    <p:extLst>
      <p:ext uri="{BB962C8B-B14F-4D97-AF65-F5344CB8AC3E}">
        <p14:creationId xmlns:p14="http://schemas.microsoft.com/office/powerpoint/2010/main" val="260164972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679E460-CBDF-4DDA-B3B1-75EEFF3E0985}" type="datetime1">
              <a:rPr lang="en-US" smtClean="0"/>
              <a:t>4/16/2015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E50AA76E-078B-432D-9034-B52D029F816A}" type="slidenum">
              <a:rPr lang="en-US" smtClean="0"/>
              <a:t>‹#›</a:t>
            </a:fld>
            <a:endParaRPr lang="en-US"/>
          </a:p>
        </p:txBody>
      </p:sp>
    </p:spTree>
    <p:extLst>
      <p:ext uri="{BB962C8B-B14F-4D97-AF65-F5344CB8AC3E}">
        <p14:creationId xmlns:p14="http://schemas.microsoft.com/office/powerpoint/2010/main" val="61888349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2" y="1600200"/>
            <a:ext cx="3549121" cy="1371600"/>
          </a:xfrm>
        </p:spPr>
        <p:txBody>
          <a:bodyPr anchor="b">
            <a:normAutofit/>
          </a:bodyPr>
          <a:lstStyle>
            <a:lvl1pPr algn="ctr">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5262033" y="685799"/>
            <a:ext cx="6240990" cy="5105401"/>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484312" y="2971800"/>
            <a:ext cx="3549121" cy="18288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04CAC14-4555-4951-B2F4-5D9DE5334574}" type="datetime1">
              <a:rPr lang="en-US" smtClean="0"/>
              <a:t>4/16/2015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50AA76E-078B-432D-9034-B52D029F816A}" type="slidenum">
              <a:rPr lang="en-US" smtClean="0"/>
              <a:t>‹#›</a:t>
            </a:fld>
            <a:endParaRPr lang="en-US"/>
          </a:p>
        </p:txBody>
      </p:sp>
    </p:spTree>
    <p:extLst>
      <p:ext uri="{BB962C8B-B14F-4D97-AF65-F5344CB8AC3E}">
        <p14:creationId xmlns:p14="http://schemas.microsoft.com/office/powerpoint/2010/main" val="150460532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2724" y="1752599"/>
            <a:ext cx="5426158" cy="1371600"/>
          </a:xfrm>
        </p:spPr>
        <p:txBody>
          <a:bodyPr anchor="b">
            <a:normAutofit/>
          </a:bodyPr>
          <a:lstStyle>
            <a:lvl1pPr algn="ctr">
              <a:defRPr sz="2800" b="0"/>
            </a:lvl1pPr>
          </a:lstStyle>
          <a:p>
            <a:r>
              <a:rPr lang="en-US" smtClean="0"/>
              <a:t>Click to edit Master title style</a:t>
            </a:r>
            <a:endParaRPr lang="en-US" dirty="0"/>
          </a:p>
        </p:txBody>
      </p:sp>
      <p:sp>
        <p:nvSpPr>
          <p:cNvPr id="14" name="Picture Placeholder 2"/>
          <p:cNvSpPr>
            <a:spLocks noGrp="1" noChangeAspect="1"/>
          </p:cNvSpPr>
          <p:nvPr>
            <p:ph type="pic" idx="1"/>
          </p:nvPr>
        </p:nvSpPr>
        <p:spPr>
          <a:xfrm>
            <a:off x="7594682" y="914400"/>
            <a:ext cx="3280974" cy="4572000"/>
          </a:xfrm>
          <a:prstGeom prst="roundRect">
            <a:avLst>
              <a:gd name="adj" fmla="val 42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482724" y="3124199"/>
            <a:ext cx="5426158" cy="1828800"/>
          </a:xfrm>
        </p:spPr>
        <p:txBody>
          <a:bodyPr>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73FC0C4-B81B-464D-AB58-5B8C669AA10E}" type="datetime1">
              <a:rPr lang="en-US" smtClean="0"/>
              <a:t>4/16/2015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50AA76E-078B-432D-9034-B52D029F816A}" type="slidenum">
              <a:rPr lang="en-US" smtClean="0"/>
              <a:t>‹#›</a:t>
            </a:fld>
            <a:endParaRPr lang="en-US"/>
          </a:p>
        </p:txBody>
      </p:sp>
    </p:spTree>
    <p:extLst>
      <p:ext uri="{BB962C8B-B14F-4D97-AF65-F5344CB8AC3E}">
        <p14:creationId xmlns:p14="http://schemas.microsoft.com/office/powerpoint/2010/main" val="33994241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1" y="4732865"/>
            <a:ext cx="10018711" cy="566738"/>
          </a:xfrm>
        </p:spPr>
        <p:txBody>
          <a:bodyPr anchor="b">
            <a:normAutofit/>
          </a:bodyPr>
          <a:lstStyle>
            <a:lvl1pPr algn="ctr">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2386012" y="932112"/>
            <a:ext cx="8225944" cy="3164976"/>
          </a:xfrm>
          <a:prstGeom prst="roundRect">
            <a:avLst>
              <a:gd name="adj" fmla="val 43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484311" y="5299603"/>
            <a:ext cx="10018711"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7969C09-EB74-4FA5-B8B0-573AFB78FCFE}" type="datetime1">
              <a:rPr lang="en-US" smtClean="0"/>
              <a:t>4/16/2015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50AA76E-078B-432D-9034-B52D029F816A}" type="slidenum">
              <a:rPr lang="en-US" smtClean="0"/>
              <a:t>‹#›</a:t>
            </a:fld>
            <a:endParaRPr lang="en-US"/>
          </a:p>
        </p:txBody>
      </p:sp>
    </p:spTree>
    <p:extLst>
      <p:ext uri="{BB962C8B-B14F-4D97-AF65-F5344CB8AC3E}">
        <p14:creationId xmlns:p14="http://schemas.microsoft.com/office/powerpoint/2010/main" val="134526964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2" y="685800"/>
            <a:ext cx="10018711" cy="3048000"/>
          </a:xfrm>
        </p:spPr>
        <p:txBody>
          <a:bodyPr anchor="ctr">
            <a:normAutofit/>
          </a:bodyPr>
          <a:lstStyle>
            <a:lvl1pPr algn="ctr">
              <a:defRPr sz="32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484312" y="4343400"/>
            <a:ext cx="10018713" cy="1447800"/>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DFFDAF0-8C04-4144-A538-EB2F69F33AFE}" type="datetime1">
              <a:rPr lang="en-US" smtClean="0"/>
              <a:t>4/16/2015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50AA76E-078B-432D-9034-B52D029F816A}" type="slidenum">
              <a:rPr lang="en-US" smtClean="0"/>
              <a:t>‹#›</a:t>
            </a:fld>
            <a:endParaRPr lang="en-US"/>
          </a:p>
        </p:txBody>
      </p:sp>
    </p:spTree>
    <p:extLst>
      <p:ext uri="{BB962C8B-B14F-4D97-AF65-F5344CB8AC3E}">
        <p14:creationId xmlns:p14="http://schemas.microsoft.com/office/powerpoint/2010/main" val="3029787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14" name="TextBox 13"/>
          <p:cNvSpPr txBox="1"/>
          <p:nvPr/>
        </p:nvSpPr>
        <p:spPr>
          <a:xfrm>
            <a:off x="1598612" y="86302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5" name="TextBox 14"/>
          <p:cNvSpPr txBox="1"/>
          <p:nvPr/>
        </p:nvSpPr>
        <p:spPr>
          <a:xfrm>
            <a:off x="10893425" y="2819399"/>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2208212" y="685800"/>
            <a:ext cx="8990012" cy="2743199"/>
          </a:xfrm>
        </p:spPr>
        <p:txBody>
          <a:bodyPr anchor="ctr">
            <a:normAutofit/>
          </a:bodyPr>
          <a:lstStyle>
            <a:lvl1pPr algn="ctr">
              <a:defRPr sz="3200" b="0" cap="none">
                <a:solidFill>
                  <a:schemeClr val="tx1"/>
                </a:solidFill>
              </a:defRPr>
            </a:lvl1pPr>
          </a:lstStyle>
          <a:p>
            <a:r>
              <a:rPr lang="en-US" smtClean="0"/>
              <a:t>Click to edit Master title style</a:t>
            </a:r>
            <a:endParaRPr lang="en-US" dirty="0"/>
          </a:p>
        </p:txBody>
      </p:sp>
      <p:sp>
        <p:nvSpPr>
          <p:cNvPr id="10" name="Text Placeholder 9"/>
          <p:cNvSpPr>
            <a:spLocks noGrp="1"/>
          </p:cNvSpPr>
          <p:nvPr>
            <p:ph type="body" sz="quarter" idx="13"/>
          </p:nvPr>
        </p:nvSpPr>
        <p:spPr>
          <a:xfrm>
            <a:off x="2436811" y="3428999"/>
            <a:ext cx="8532815" cy="381000"/>
          </a:xfrm>
        </p:spPr>
        <p:txBody>
          <a:bodyPr anchor="ctr">
            <a:normAutofit/>
          </a:bodyPr>
          <a:lstStyle>
            <a:lvl1pPr marL="0" indent="0">
              <a:buFontTx/>
              <a:buNone/>
              <a:defRPr sz="18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1484311" y="4343400"/>
            <a:ext cx="10018711" cy="1447800"/>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5CF17D4-683C-4341-AFC3-33F1FD01562B}" type="datetime1">
              <a:rPr lang="en-US" smtClean="0"/>
              <a:t>4/16/2015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50AA76E-078B-432D-9034-B52D029F816A}" type="slidenum">
              <a:rPr lang="en-US" smtClean="0"/>
              <a:t>‹#›</a:t>
            </a:fld>
            <a:endParaRPr lang="en-US"/>
          </a:p>
        </p:txBody>
      </p:sp>
    </p:spTree>
    <p:extLst>
      <p:ext uri="{BB962C8B-B14F-4D97-AF65-F5344CB8AC3E}">
        <p14:creationId xmlns:p14="http://schemas.microsoft.com/office/powerpoint/2010/main" val="351067969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484313" y="3308581"/>
            <a:ext cx="10018709" cy="1468800"/>
          </a:xfrm>
        </p:spPr>
        <p:txBody>
          <a:bodyPr anchor="b">
            <a:normAutofit/>
          </a:bodyPr>
          <a:lstStyle>
            <a:lvl1pPr algn="r">
              <a:defRPr sz="32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484312" y="4777381"/>
            <a:ext cx="10018710"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6B300B13-07D7-4DF9-9373-B13AA1E06020}" type="datetime1">
              <a:rPr lang="en-US" smtClean="0"/>
              <a:t>4/16/2015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50AA76E-078B-432D-9034-B52D029F816A}" type="slidenum">
              <a:rPr lang="en-US" smtClean="0"/>
              <a:t>‹#›</a:t>
            </a:fld>
            <a:endParaRPr lang="en-US"/>
          </a:p>
        </p:txBody>
      </p:sp>
    </p:spTree>
    <p:extLst>
      <p:ext uri="{BB962C8B-B14F-4D97-AF65-F5344CB8AC3E}">
        <p14:creationId xmlns:p14="http://schemas.microsoft.com/office/powerpoint/2010/main" val="215617089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4" name="TextBox 13"/>
          <p:cNvSpPr txBox="1"/>
          <p:nvPr/>
        </p:nvSpPr>
        <p:spPr>
          <a:xfrm>
            <a:off x="1598612" y="86302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5" name="TextBox 14"/>
          <p:cNvSpPr txBox="1"/>
          <p:nvPr/>
        </p:nvSpPr>
        <p:spPr>
          <a:xfrm>
            <a:off x="10893425" y="2819399"/>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2208212" y="685800"/>
            <a:ext cx="8990012" cy="2743199"/>
          </a:xfrm>
        </p:spPr>
        <p:txBody>
          <a:bodyPr anchor="ctr">
            <a:normAutofit/>
          </a:bodyPr>
          <a:lstStyle>
            <a:lvl1pPr algn="ctr">
              <a:defRPr sz="3200" b="0" cap="none">
                <a:solidFill>
                  <a:schemeClr val="tx1"/>
                </a:solidFill>
              </a:defRPr>
            </a:lvl1pPr>
          </a:lstStyle>
          <a:p>
            <a:r>
              <a:rPr lang="en-US" smtClean="0"/>
              <a:t>Click to edit Master title style</a:t>
            </a:r>
            <a:endParaRPr lang="en-US" dirty="0"/>
          </a:p>
        </p:txBody>
      </p:sp>
      <p:sp>
        <p:nvSpPr>
          <p:cNvPr id="10" name="Text Placeholder 9"/>
          <p:cNvSpPr>
            <a:spLocks noGrp="1"/>
          </p:cNvSpPr>
          <p:nvPr>
            <p:ph type="body" sz="quarter" idx="13"/>
          </p:nvPr>
        </p:nvSpPr>
        <p:spPr>
          <a:xfrm>
            <a:off x="1484313" y="3886200"/>
            <a:ext cx="10018710" cy="889000"/>
          </a:xfrm>
        </p:spPr>
        <p:txBody>
          <a:bodyPr vert="horz" lIns="91440" tIns="45720" rIns="91440" bIns="45720" rtlCol="0" anchor="b">
            <a:normAutofit/>
          </a:bodyPr>
          <a:lstStyle>
            <a:lvl1pPr algn="r">
              <a:buNone/>
              <a:defRPr lang="en-US" sz="2400" b="0" cap="none" dirty="0">
                <a:ln w="3175" cmpd="sng">
                  <a:noFill/>
                </a:ln>
                <a:solidFill>
                  <a:schemeClr val="tx1"/>
                </a:solidFill>
                <a:effectLst/>
              </a:defRPr>
            </a:lvl1pPr>
          </a:lstStyle>
          <a:p>
            <a:pPr marL="0" lvl="0">
              <a:spcBef>
                <a:spcPct val="0"/>
              </a:spcBef>
              <a:buNone/>
            </a:pPr>
            <a:r>
              <a:rPr lang="en-US" smtClean="0"/>
              <a:t>Click to edit Master text styles</a:t>
            </a:r>
          </a:p>
        </p:txBody>
      </p:sp>
      <p:sp>
        <p:nvSpPr>
          <p:cNvPr id="3" name="Text Placeholder 2"/>
          <p:cNvSpPr>
            <a:spLocks noGrp="1"/>
          </p:cNvSpPr>
          <p:nvPr>
            <p:ph type="body" idx="1"/>
          </p:nvPr>
        </p:nvSpPr>
        <p:spPr>
          <a:xfrm>
            <a:off x="1484312" y="4775200"/>
            <a:ext cx="10018710" cy="1016000"/>
          </a:xfrm>
        </p:spPr>
        <p:txBody>
          <a:bodyPr anchor="t">
            <a:normAutofit/>
          </a:bodyPr>
          <a:lstStyle>
            <a:lvl1pPr marL="0" indent="0" algn="r">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80AD51C4-1840-4A5A-AA8A-9EC6A7E63921}" type="datetime1">
              <a:rPr lang="en-US" smtClean="0"/>
              <a:t>4/16/2015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50AA76E-078B-432D-9034-B52D029F816A}" type="slidenum">
              <a:rPr lang="en-US" smtClean="0"/>
              <a:t>‹#›</a:t>
            </a:fld>
            <a:endParaRPr lang="en-US"/>
          </a:p>
        </p:txBody>
      </p:sp>
    </p:spTree>
    <p:extLst>
      <p:ext uri="{BB962C8B-B14F-4D97-AF65-F5344CB8AC3E}">
        <p14:creationId xmlns:p14="http://schemas.microsoft.com/office/powerpoint/2010/main" val="2126907871"/>
      </p:ext>
    </p:extLst>
  </p:cSld>
  <p:clrMapOvr>
    <a:masterClrMapping/>
  </p:clrMapOvr>
  <p:hf hdr="0" ftr="0" dt="0"/>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484313" y="685800"/>
            <a:ext cx="10018712" cy="2727325"/>
          </a:xfrm>
        </p:spPr>
        <p:txBody>
          <a:bodyPr vert="horz" lIns="91440" tIns="45720" rIns="91440" bIns="45720" rtlCol="0" anchor="ctr">
            <a:normAutofit/>
          </a:bodyPr>
          <a:lstStyle>
            <a:lvl1pPr>
              <a:defRPr lang="en-US" b="0" dirty="0"/>
            </a:lvl1pPr>
          </a:lstStyle>
          <a:p>
            <a:pPr marL="0" lvl="0"/>
            <a:r>
              <a:rPr lang="en-US" smtClean="0"/>
              <a:t>Click to edit Master title style</a:t>
            </a:r>
            <a:endParaRPr lang="en-US" dirty="0"/>
          </a:p>
        </p:txBody>
      </p:sp>
      <p:sp>
        <p:nvSpPr>
          <p:cNvPr id="10" name="Text Placeholder 9"/>
          <p:cNvSpPr>
            <a:spLocks noGrp="1"/>
          </p:cNvSpPr>
          <p:nvPr>
            <p:ph type="body" sz="quarter" idx="13"/>
          </p:nvPr>
        </p:nvSpPr>
        <p:spPr>
          <a:xfrm>
            <a:off x="1484312" y="3505200"/>
            <a:ext cx="10018713"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n-US" smtClean="0"/>
              <a:t>Click to edit Master text styles</a:t>
            </a:r>
          </a:p>
        </p:txBody>
      </p:sp>
      <p:sp>
        <p:nvSpPr>
          <p:cNvPr id="3" name="Text Placeholder 2"/>
          <p:cNvSpPr>
            <a:spLocks noGrp="1"/>
          </p:cNvSpPr>
          <p:nvPr>
            <p:ph type="body" idx="1"/>
          </p:nvPr>
        </p:nvSpPr>
        <p:spPr>
          <a:xfrm>
            <a:off x="1484311" y="4343400"/>
            <a:ext cx="10018713"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80AD51C4-1840-4A5A-AA8A-9EC6A7E63921}" type="datetime1">
              <a:rPr lang="en-US" smtClean="0"/>
              <a:t>4/16/2015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50AA76E-078B-432D-9034-B52D029F816A}" type="slidenum">
              <a:rPr lang="en-US" smtClean="0"/>
              <a:t>‹#›</a:t>
            </a:fld>
            <a:endParaRPr lang="en-US"/>
          </a:p>
        </p:txBody>
      </p:sp>
    </p:spTree>
    <p:extLst>
      <p:ext uri="{BB962C8B-B14F-4D97-AF65-F5344CB8AC3E}">
        <p14:creationId xmlns:p14="http://schemas.microsoft.com/office/powerpoint/2010/main" val="811719906"/>
      </p:ext>
    </p:extLst>
  </p:cSld>
  <p:clrMapOvr>
    <a:masterClrMapping/>
  </p:clrMapOvr>
  <p:hf hdr="0" ftr="0" dt="0"/>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EC375665-CFA4-4488-8FC4-9A1EF43E291A}" type="datetime1">
              <a:rPr lang="en-US" smtClean="0"/>
              <a:t>4/16/2015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50AA76E-078B-432D-9034-B52D029F816A}" type="slidenum">
              <a:rPr lang="en-US" smtClean="0"/>
              <a:t>‹#›</a:t>
            </a:fld>
            <a:endParaRPr lang="en-US"/>
          </a:p>
        </p:txBody>
      </p:sp>
    </p:spTree>
    <p:extLst>
      <p:ext uri="{BB962C8B-B14F-4D97-AF65-F5344CB8AC3E}">
        <p14:creationId xmlns:p14="http://schemas.microsoft.com/office/powerpoint/2010/main" val="206092308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732655" y="685800"/>
            <a:ext cx="1770369" cy="5105400"/>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484312" y="685800"/>
            <a:ext cx="8019742" cy="5105400"/>
          </a:xfrm>
        </p:spPr>
        <p:txBody>
          <a:bodyPr vert="eaVert" ancho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70A7632C-7BC8-4344-A4F3-76FF7973888B}" type="datetime1">
              <a:rPr lang="en-US" smtClean="0"/>
              <a:t>4/16/2015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50AA76E-078B-432D-9034-B52D029F816A}" type="slidenum">
              <a:rPr lang="en-US" smtClean="0"/>
              <a:t>‹#›</a:t>
            </a:fld>
            <a:endParaRPr lang="en-US"/>
          </a:p>
        </p:txBody>
      </p:sp>
    </p:spTree>
    <p:extLst>
      <p:ext uri="{BB962C8B-B14F-4D97-AF65-F5344CB8AC3E}">
        <p14:creationId xmlns:p14="http://schemas.microsoft.com/office/powerpoint/2010/main" val="108295816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9" name="Group 18"/>
          <p:cNvGrpSpPr/>
          <p:nvPr/>
        </p:nvGrpSpPr>
        <p:grpSpPr>
          <a:xfrm>
            <a:off x="546100" y="-4763"/>
            <a:ext cx="5014912" cy="6862763"/>
            <a:chOff x="2928938" y="-4763"/>
            <a:chExt cx="5014912" cy="6862763"/>
          </a:xfrm>
        </p:grpSpPr>
        <p:sp>
          <p:nvSpPr>
            <p:cNvPr id="22" name="Freeform 6"/>
            <p:cNvSpPr/>
            <p:nvPr/>
          </p:nvSpPr>
          <p:spPr bwMode="auto">
            <a:xfrm>
              <a:off x="3367088" y="-4763"/>
              <a:ext cx="1063625" cy="2782888"/>
            </a:xfrm>
            <a:custGeom>
              <a:avLst/>
              <a:gdLst/>
              <a:ahLst/>
              <a:cxnLst/>
              <a:rect l="0" t="0" r="r" b="b"/>
              <a:pathLst>
                <a:path w="670" h="1753">
                  <a:moveTo>
                    <a:pt x="0" y="1696"/>
                  </a:moveTo>
                  <a:lnTo>
                    <a:pt x="225" y="1753"/>
                  </a:lnTo>
                  <a:lnTo>
                    <a:pt x="670" y="0"/>
                  </a:lnTo>
                  <a:lnTo>
                    <a:pt x="430" y="0"/>
                  </a:lnTo>
                  <a:lnTo>
                    <a:pt x="0" y="1696"/>
                  </a:lnTo>
                  <a:close/>
                </a:path>
              </a:pathLst>
            </a:custGeom>
            <a:solidFill>
              <a:schemeClr val="accent1"/>
            </a:solidFill>
            <a:ln>
              <a:noFill/>
            </a:ln>
          </p:spPr>
        </p:sp>
        <p:sp>
          <p:nvSpPr>
            <p:cNvPr id="23" name="Freeform 7"/>
            <p:cNvSpPr/>
            <p:nvPr/>
          </p:nvSpPr>
          <p:spPr bwMode="auto">
            <a:xfrm>
              <a:off x="2928938" y="-4763"/>
              <a:ext cx="1035050" cy="2673350"/>
            </a:xfrm>
            <a:custGeom>
              <a:avLst/>
              <a:gdLst/>
              <a:ahLst/>
              <a:cxnLst/>
              <a:rect l="0" t="0" r="r" b="b"/>
              <a:pathLst>
                <a:path w="652" h="1684">
                  <a:moveTo>
                    <a:pt x="225" y="1684"/>
                  </a:moveTo>
                  <a:lnTo>
                    <a:pt x="652" y="0"/>
                  </a:lnTo>
                  <a:lnTo>
                    <a:pt x="411" y="0"/>
                  </a:lnTo>
                  <a:lnTo>
                    <a:pt x="0" y="1627"/>
                  </a:lnTo>
                  <a:lnTo>
                    <a:pt x="219" y="1681"/>
                  </a:lnTo>
                  <a:lnTo>
                    <a:pt x="225" y="1684"/>
                  </a:lnTo>
                  <a:close/>
                </a:path>
              </a:pathLst>
            </a:custGeom>
            <a:solidFill>
              <a:schemeClr val="tx1">
                <a:lumMod val="65000"/>
                <a:lumOff val="35000"/>
              </a:schemeClr>
            </a:solidFill>
            <a:ln>
              <a:noFill/>
            </a:ln>
          </p:spPr>
        </p:sp>
        <p:sp>
          <p:nvSpPr>
            <p:cNvPr id="24" name="Freeform 9"/>
            <p:cNvSpPr/>
            <p:nvPr/>
          </p:nvSpPr>
          <p:spPr bwMode="auto">
            <a:xfrm>
              <a:off x="2928938" y="2582862"/>
              <a:ext cx="2693987" cy="4275138"/>
            </a:xfrm>
            <a:custGeom>
              <a:avLst/>
              <a:gdLst/>
              <a:ahLst/>
              <a:cxnLst/>
              <a:rect l="0" t="0" r="r" b="b"/>
              <a:pathLst>
                <a:path w="1697" h="2693">
                  <a:moveTo>
                    <a:pt x="0" y="0"/>
                  </a:moveTo>
                  <a:lnTo>
                    <a:pt x="1622" y="2693"/>
                  </a:lnTo>
                  <a:lnTo>
                    <a:pt x="1697" y="2693"/>
                  </a:lnTo>
                  <a:lnTo>
                    <a:pt x="0" y="0"/>
                  </a:lnTo>
                  <a:close/>
                </a:path>
              </a:pathLst>
            </a:custGeom>
            <a:solidFill>
              <a:schemeClr val="tx1">
                <a:lumMod val="85000"/>
                <a:lumOff val="15000"/>
              </a:schemeClr>
            </a:solidFill>
            <a:ln>
              <a:noFill/>
            </a:ln>
          </p:spPr>
        </p:sp>
        <p:sp>
          <p:nvSpPr>
            <p:cNvPr id="25" name="Freeform 10"/>
            <p:cNvSpPr/>
            <p:nvPr/>
          </p:nvSpPr>
          <p:spPr bwMode="auto">
            <a:xfrm>
              <a:off x="3371850" y="2692400"/>
              <a:ext cx="3332162" cy="4165600"/>
            </a:xfrm>
            <a:custGeom>
              <a:avLst/>
              <a:gdLst/>
              <a:ahLst/>
              <a:cxnLst/>
              <a:rect l="0" t="0" r="r" b="b"/>
              <a:pathLst>
                <a:path w="2099" h="2624">
                  <a:moveTo>
                    <a:pt x="2099" y="2624"/>
                  </a:moveTo>
                  <a:lnTo>
                    <a:pt x="0" y="0"/>
                  </a:lnTo>
                  <a:lnTo>
                    <a:pt x="2021" y="2624"/>
                  </a:lnTo>
                  <a:lnTo>
                    <a:pt x="2099" y="2624"/>
                  </a:lnTo>
                  <a:close/>
                </a:path>
              </a:pathLst>
            </a:custGeom>
            <a:solidFill>
              <a:schemeClr val="accent1">
                <a:lumMod val="50000"/>
              </a:schemeClr>
            </a:solidFill>
            <a:ln>
              <a:noFill/>
            </a:ln>
          </p:spPr>
        </p:sp>
        <p:sp>
          <p:nvSpPr>
            <p:cNvPr id="26" name="Freeform 11"/>
            <p:cNvSpPr/>
            <p:nvPr/>
          </p:nvSpPr>
          <p:spPr bwMode="auto">
            <a:xfrm>
              <a:off x="3367088" y="2687637"/>
              <a:ext cx="4576762" cy="4170363"/>
            </a:xfrm>
            <a:custGeom>
              <a:avLst/>
              <a:gdLst/>
              <a:ahLst/>
              <a:cxnLst/>
              <a:rect l="0" t="0" r="r" b="b"/>
              <a:pathLst>
                <a:path w="2883" h="2627">
                  <a:moveTo>
                    <a:pt x="0" y="0"/>
                  </a:moveTo>
                  <a:lnTo>
                    <a:pt x="3" y="3"/>
                  </a:lnTo>
                  <a:lnTo>
                    <a:pt x="2102" y="2627"/>
                  </a:lnTo>
                  <a:lnTo>
                    <a:pt x="2883" y="2627"/>
                  </a:lnTo>
                  <a:lnTo>
                    <a:pt x="225" y="57"/>
                  </a:lnTo>
                  <a:lnTo>
                    <a:pt x="0" y="0"/>
                  </a:lnTo>
                  <a:close/>
                </a:path>
              </a:pathLst>
            </a:custGeom>
            <a:solidFill>
              <a:schemeClr val="accent1">
                <a:lumMod val="75000"/>
              </a:schemeClr>
            </a:solidFill>
            <a:ln>
              <a:noFill/>
            </a:ln>
          </p:spPr>
        </p:sp>
        <p:sp>
          <p:nvSpPr>
            <p:cNvPr id="27" name="Freeform 12"/>
            <p:cNvSpPr/>
            <p:nvPr/>
          </p:nvSpPr>
          <p:spPr bwMode="auto">
            <a:xfrm>
              <a:off x="2928938" y="2578100"/>
              <a:ext cx="3584575" cy="4279900"/>
            </a:xfrm>
            <a:custGeom>
              <a:avLst/>
              <a:gdLst/>
              <a:ahLst/>
              <a:cxnLst/>
              <a:rect l="0" t="0" r="r" b="b"/>
              <a:pathLst>
                <a:path w="2258" h="2696">
                  <a:moveTo>
                    <a:pt x="2258" y="2696"/>
                  </a:moveTo>
                  <a:lnTo>
                    <a:pt x="264" y="111"/>
                  </a:lnTo>
                  <a:lnTo>
                    <a:pt x="228" y="60"/>
                  </a:lnTo>
                  <a:lnTo>
                    <a:pt x="225" y="57"/>
                  </a:lnTo>
                  <a:lnTo>
                    <a:pt x="0" y="0"/>
                  </a:lnTo>
                  <a:lnTo>
                    <a:pt x="0" y="3"/>
                  </a:lnTo>
                  <a:lnTo>
                    <a:pt x="1697" y="2696"/>
                  </a:lnTo>
                  <a:lnTo>
                    <a:pt x="2258" y="2696"/>
                  </a:lnTo>
                  <a:close/>
                </a:path>
              </a:pathLst>
            </a:custGeom>
            <a:solidFill>
              <a:schemeClr val="tx1">
                <a:lumMod val="75000"/>
                <a:lumOff val="25000"/>
              </a:schemeClr>
            </a:solidFill>
            <a:ln>
              <a:noFill/>
            </a:ln>
          </p:spPr>
        </p:sp>
      </p:grpSp>
      <p:sp>
        <p:nvSpPr>
          <p:cNvPr id="2" name="Title 1"/>
          <p:cNvSpPr>
            <a:spLocks noGrp="1"/>
          </p:cNvSpPr>
          <p:nvPr>
            <p:ph type="ctrTitle"/>
          </p:nvPr>
        </p:nvSpPr>
        <p:spPr>
          <a:xfrm>
            <a:off x="2928401" y="1380068"/>
            <a:ext cx="8574622" cy="2616199"/>
          </a:xfrm>
        </p:spPr>
        <p:txBody>
          <a:bodyPr anchor="b">
            <a:normAutofit/>
          </a:bodyPr>
          <a:lstStyle>
            <a:lvl1pPr algn="r">
              <a:defRPr sz="6000">
                <a:effectLst/>
              </a:defRPr>
            </a:lvl1pPr>
          </a:lstStyle>
          <a:p>
            <a:r>
              <a:rPr lang="en-US" smtClean="0"/>
              <a:t>Click to edit Master title style</a:t>
            </a:r>
            <a:endParaRPr lang="en-US" dirty="0"/>
          </a:p>
        </p:txBody>
      </p:sp>
      <p:sp>
        <p:nvSpPr>
          <p:cNvPr id="3" name="Subtitle 2"/>
          <p:cNvSpPr>
            <a:spLocks noGrp="1"/>
          </p:cNvSpPr>
          <p:nvPr>
            <p:ph type="subTitle" idx="1"/>
          </p:nvPr>
        </p:nvSpPr>
        <p:spPr>
          <a:xfrm>
            <a:off x="4515377" y="3996267"/>
            <a:ext cx="6987645" cy="1388534"/>
          </a:xfrm>
        </p:spPr>
        <p:txBody>
          <a:bodyPr anchor="t">
            <a:normAutofit/>
          </a:bodyPr>
          <a:lstStyle>
            <a:lvl1pPr marL="0" indent="0" algn="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53197DCD-C660-4F67-96CD-432C0B1B13A0}" type="datetime1">
              <a:rPr lang="en-US" smtClean="0"/>
              <a:t>4/16/2015</a:t>
            </a:fld>
            <a:endParaRPr lang="en-US"/>
          </a:p>
        </p:txBody>
      </p:sp>
      <p:sp>
        <p:nvSpPr>
          <p:cNvPr id="5" name="Footer Placeholder 4"/>
          <p:cNvSpPr>
            <a:spLocks noGrp="1"/>
          </p:cNvSpPr>
          <p:nvPr>
            <p:ph type="ftr" sz="quarter" idx="11"/>
          </p:nvPr>
        </p:nvSpPr>
        <p:spPr>
          <a:xfrm>
            <a:off x="5332412" y="5883275"/>
            <a:ext cx="4324044" cy="365125"/>
          </a:xfrm>
        </p:spPr>
        <p:txBody>
          <a:bodyPr/>
          <a:lstStyle/>
          <a:p>
            <a:endParaRPr lang="en-US"/>
          </a:p>
        </p:txBody>
      </p:sp>
      <p:sp>
        <p:nvSpPr>
          <p:cNvPr id="6" name="Slide Number Placeholder 5"/>
          <p:cNvSpPr>
            <a:spLocks noGrp="1"/>
          </p:cNvSpPr>
          <p:nvPr>
            <p:ph type="sldNum" sz="quarter" idx="12"/>
          </p:nvPr>
        </p:nvSpPr>
        <p:spPr/>
        <p:txBody>
          <a:bodyPr/>
          <a:lstStyle/>
          <a:p>
            <a:fld id="{E50AA76E-078B-432D-9034-B52D029F816A}" type="slidenum">
              <a:rPr lang="en-US" smtClean="0"/>
              <a:t>‹#›</a:t>
            </a:fld>
            <a:endParaRPr lang="en-US"/>
          </a:p>
        </p:txBody>
      </p:sp>
    </p:spTree>
    <p:extLst>
      <p:ext uri="{BB962C8B-B14F-4D97-AF65-F5344CB8AC3E}">
        <p14:creationId xmlns:p14="http://schemas.microsoft.com/office/powerpoint/2010/main" val="347418746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Click to edit Master title style</a:t>
            </a:r>
            <a:endParaRPr lang="en-US" dirty="0"/>
          </a:p>
        </p:txBody>
      </p:sp>
      <p:sp>
        <p:nvSpPr>
          <p:cNvPr id="3" name="Content Placeholder 2"/>
          <p:cNvSpPr>
            <a:spLocks noGrp="1"/>
          </p:cNvSpPr>
          <p:nvPr>
            <p:ph idx="1"/>
          </p:nvPr>
        </p:nvSpPr>
        <p:spPr/>
        <p:txBody>
          <a:bodyPr anchor="ct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Date Placeholder 3"/>
          <p:cNvSpPr>
            <a:spLocks noGrp="1"/>
          </p:cNvSpPr>
          <p:nvPr>
            <p:ph type="dt" sz="half" idx="10"/>
          </p:nvPr>
        </p:nvSpPr>
        <p:spPr/>
        <p:txBody>
          <a:bodyPr/>
          <a:lstStyle/>
          <a:p>
            <a:fld id="{95B75649-E709-4781-B8FE-468CE712825F}" type="datetime1">
              <a:rPr lang="en-US" smtClean="0"/>
              <a:t>4/16/2015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10951856" y="5867131"/>
            <a:ext cx="551167" cy="365125"/>
          </a:xfrm>
        </p:spPr>
        <p:txBody>
          <a:bodyPr/>
          <a:lstStyle/>
          <a:p>
            <a:fld id="{E50AA76E-078B-432D-9034-B52D029F816A}" type="slidenum">
              <a:rPr lang="en-US" smtClean="0"/>
              <a:t>‹#›</a:t>
            </a:fld>
            <a:endParaRPr lang="en-US"/>
          </a:p>
        </p:txBody>
      </p:sp>
    </p:spTree>
    <p:extLst>
      <p:ext uri="{BB962C8B-B14F-4D97-AF65-F5344CB8AC3E}">
        <p14:creationId xmlns:p14="http://schemas.microsoft.com/office/powerpoint/2010/main" val="2970514760"/>
      </p:ext>
    </p:extLst>
  </p:cSld>
  <p:clrMapOvr>
    <a:masterClrMapping/>
  </p:clrMapOvr>
  <p:timing>
    <p:tnLst>
      <p:par>
        <p:cTn id="1" dur="indefinite" restart="never" nodeType="tmRoot"/>
      </p:par>
    </p:tn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72279" y="2666999"/>
            <a:ext cx="8930747" cy="2110382"/>
          </a:xfrm>
        </p:spPr>
        <p:txBody>
          <a:bodyPr anchor="b"/>
          <a:lstStyle>
            <a:lvl1pPr algn="r">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2572278" y="4777381"/>
            <a:ext cx="8930748"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6B8F821-13C8-4D58-9B35-90195DE68E10}" type="datetime1">
              <a:rPr lang="en-US" smtClean="0"/>
              <a:t>4/16/2015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50AA76E-078B-432D-9034-B52D029F816A}" type="slidenum">
              <a:rPr lang="en-US" smtClean="0"/>
              <a:t>‹#›</a:t>
            </a:fld>
            <a:endParaRPr lang="en-US"/>
          </a:p>
        </p:txBody>
      </p:sp>
    </p:spTree>
    <p:extLst>
      <p:ext uri="{BB962C8B-B14F-4D97-AF65-F5344CB8AC3E}">
        <p14:creationId xmlns:p14="http://schemas.microsoft.com/office/powerpoint/2010/main" val="80754663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84311" y="685800"/>
            <a:ext cx="10018713" cy="1752599"/>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484312" y="2666999"/>
            <a:ext cx="4895055" cy="3124201"/>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607967" y="2667000"/>
            <a:ext cx="4895056" cy="3124200"/>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A8DEEE60-69E9-4F8C-A2A3-8C598FD93DB5}" type="datetime1">
              <a:rPr lang="en-US" smtClean="0"/>
              <a:t>4/16/2015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50AA76E-078B-432D-9034-B52D029F816A}" type="slidenum">
              <a:rPr lang="en-US" smtClean="0"/>
              <a:t>‹#›</a:t>
            </a:fld>
            <a:endParaRPr lang="en-US"/>
          </a:p>
        </p:txBody>
      </p:sp>
    </p:spTree>
    <p:extLst>
      <p:ext uri="{BB962C8B-B14F-4D97-AF65-F5344CB8AC3E}">
        <p14:creationId xmlns:p14="http://schemas.microsoft.com/office/powerpoint/2010/main" val="76392994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1772179" y="2658533"/>
            <a:ext cx="4607188" cy="576262"/>
          </a:xfrm>
        </p:spPr>
        <p:txBody>
          <a:bodyPr anchor="b">
            <a:noAutofit/>
          </a:bodyPr>
          <a:lstStyle>
            <a:lvl1pPr marL="0" indent="0">
              <a:buNone/>
              <a:defRPr sz="2800" b="0">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484311" y="3335337"/>
            <a:ext cx="4895056" cy="2455862"/>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880487" y="2667000"/>
            <a:ext cx="4622537" cy="576262"/>
          </a:xfrm>
        </p:spPr>
        <p:txBody>
          <a:bodyPr anchor="b">
            <a:noAutofit/>
          </a:bodyPr>
          <a:lstStyle>
            <a:lvl1pPr marL="0" indent="0">
              <a:buNone/>
              <a:defRPr sz="2800" b="0">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607967" y="3335337"/>
            <a:ext cx="4895056" cy="2455862"/>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2F3CE7A8-0C40-458D-86C7-F174675A765C}" type="datetime1">
              <a:rPr lang="en-US" smtClean="0"/>
              <a:t>4/16/2015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E50AA76E-078B-432D-9034-B52D029F816A}" type="slidenum">
              <a:rPr lang="en-US" smtClean="0"/>
              <a:t>‹#›</a:t>
            </a:fld>
            <a:endParaRPr lang="en-US"/>
          </a:p>
        </p:txBody>
      </p:sp>
    </p:spTree>
    <p:extLst>
      <p:ext uri="{BB962C8B-B14F-4D97-AF65-F5344CB8AC3E}">
        <p14:creationId xmlns:p14="http://schemas.microsoft.com/office/powerpoint/2010/main" val="383315523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0A9E2FAA-E457-4030-A708-559AB42BAB5F}" type="datetime1">
              <a:rPr lang="en-US" smtClean="0"/>
              <a:t>4/16/2015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E50AA76E-078B-432D-9034-B52D029F816A}" type="slidenum">
              <a:rPr lang="en-US" smtClean="0"/>
              <a:t>‹#›</a:t>
            </a:fld>
            <a:endParaRPr lang="en-US"/>
          </a:p>
        </p:txBody>
      </p:sp>
    </p:spTree>
    <p:extLst>
      <p:ext uri="{BB962C8B-B14F-4D97-AF65-F5344CB8AC3E}">
        <p14:creationId xmlns:p14="http://schemas.microsoft.com/office/powerpoint/2010/main" val="3810229982"/>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679E460-CBDF-4DDA-B3B1-75EEFF3E0985}" type="datetime1">
              <a:rPr lang="en-US" smtClean="0"/>
              <a:t>4/16/2015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E50AA76E-078B-432D-9034-B52D029F816A}" type="slidenum">
              <a:rPr lang="en-US" smtClean="0"/>
              <a:t>‹#›</a:t>
            </a:fld>
            <a:endParaRPr lang="en-US"/>
          </a:p>
        </p:txBody>
      </p:sp>
    </p:spTree>
    <p:extLst>
      <p:ext uri="{BB962C8B-B14F-4D97-AF65-F5344CB8AC3E}">
        <p14:creationId xmlns:p14="http://schemas.microsoft.com/office/powerpoint/2010/main" val="1310548525"/>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2" y="1600200"/>
            <a:ext cx="3549121" cy="1371600"/>
          </a:xfrm>
        </p:spPr>
        <p:txBody>
          <a:bodyPr anchor="b">
            <a:normAutofit/>
          </a:bodyPr>
          <a:lstStyle>
            <a:lvl1pPr algn="ctr">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5262033" y="685799"/>
            <a:ext cx="6240990" cy="5105401"/>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484312" y="2971800"/>
            <a:ext cx="3549121" cy="18288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04CAC14-4555-4951-B2F4-5D9DE5334574}" type="datetime1">
              <a:rPr lang="en-US" smtClean="0"/>
              <a:t>4/16/2015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50AA76E-078B-432D-9034-B52D029F816A}" type="slidenum">
              <a:rPr lang="en-US" smtClean="0"/>
              <a:t>‹#›</a:t>
            </a:fld>
            <a:endParaRPr lang="en-US"/>
          </a:p>
        </p:txBody>
      </p:sp>
    </p:spTree>
    <p:extLst>
      <p:ext uri="{BB962C8B-B14F-4D97-AF65-F5344CB8AC3E}">
        <p14:creationId xmlns:p14="http://schemas.microsoft.com/office/powerpoint/2010/main" val="1837823031"/>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2724" y="1752599"/>
            <a:ext cx="5426158" cy="1371600"/>
          </a:xfrm>
        </p:spPr>
        <p:txBody>
          <a:bodyPr anchor="b">
            <a:normAutofit/>
          </a:bodyPr>
          <a:lstStyle>
            <a:lvl1pPr algn="ctr">
              <a:defRPr sz="2800" b="0"/>
            </a:lvl1pPr>
          </a:lstStyle>
          <a:p>
            <a:r>
              <a:rPr lang="en-US" smtClean="0"/>
              <a:t>Click to edit Master title style</a:t>
            </a:r>
            <a:endParaRPr lang="en-US" dirty="0"/>
          </a:p>
        </p:txBody>
      </p:sp>
      <p:sp>
        <p:nvSpPr>
          <p:cNvPr id="14" name="Picture Placeholder 2"/>
          <p:cNvSpPr>
            <a:spLocks noGrp="1" noChangeAspect="1"/>
          </p:cNvSpPr>
          <p:nvPr>
            <p:ph type="pic" idx="1"/>
          </p:nvPr>
        </p:nvSpPr>
        <p:spPr>
          <a:xfrm>
            <a:off x="7594682" y="914400"/>
            <a:ext cx="3280974" cy="4572000"/>
          </a:xfrm>
          <a:prstGeom prst="roundRect">
            <a:avLst>
              <a:gd name="adj" fmla="val 42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482724" y="3124199"/>
            <a:ext cx="5426158" cy="1828800"/>
          </a:xfrm>
        </p:spPr>
        <p:txBody>
          <a:bodyPr>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73FC0C4-B81B-464D-AB58-5B8C669AA10E}" type="datetime1">
              <a:rPr lang="en-US" smtClean="0"/>
              <a:t>4/16/2015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50AA76E-078B-432D-9034-B52D029F816A}" type="slidenum">
              <a:rPr lang="en-US" smtClean="0"/>
              <a:t>‹#›</a:t>
            </a:fld>
            <a:endParaRPr lang="en-US"/>
          </a:p>
        </p:txBody>
      </p:sp>
    </p:spTree>
    <p:extLst>
      <p:ext uri="{BB962C8B-B14F-4D97-AF65-F5344CB8AC3E}">
        <p14:creationId xmlns:p14="http://schemas.microsoft.com/office/powerpoint/2010/main" val="1239221263"/>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1" y="4732865"/>
            <a:ext cx="10018711" cy="566738"/>
          </a:xfrm>
        </p:spPr>
        <p:txBody>
          <a:bodyPr anchor="b">
            <a:normAutofit/>
          </a:bodyPr>
          <a:lstStyle>
            <a:lvl1pPr algn="ctr">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2386012" y="932112"/>
            <a:ext cx="8225944" cy="3164976"/>
          </a:xfrm>
          <a:prstGeom prst="roundRect">
            <a:avLst>
              <a:gd name="adj" fmla="val 43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484311" y="5299603"/>
            <a:ext cx="10018711"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7969C09-EB74-4FA5-B8B0-573AFB78FCFE}" type="datetime1">
              <a:rPr lang="en-US" smtClean="0"/>
              <a:t>4/16/2015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50AA76E-078B-432D-9034-B52D029F816A}" type="slidenum">
              <a:rPr lang="en-US" smtClean="0"/>
              <a:t>‹#›</a:t>
            </a:fld>
            <a:endParaRPr lang="en-US"/>
          </a:p>
        </p:txBody>
      </p:sp>
    </p:spTree>
    <p:extLst>
      <p:ext uri="{BB962C8B-B14F-4D97-AF65-F5344CB8AC3E}">
        <p14:creationId xmlns:p14="http://schemas.microsoft.com/office/powerpoint/2010/main" val="2071352736"/>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2" y="685800"/>
            <a:ext cx="10018711" cy="3048000"/>
          </a:xfrm>
        </p:spPr>
        <p:txBody>
          <a:bodyPr anchor="ctr">
            <a:normAutofit/>
          </a:bodyPr>
          <a:lstStyle>
            <a:lvl1pPr algn="ctr">
              <a:defRPr sz="32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484312" y="4343400"/>
            <a:ext cx="10018713" cy="1447800"/>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DFFDAF0-8C04-4144-A538-EB2F69F33AFE}" type="datetime1">
              <a:rPr lang="en-US" smtClean="0"/>
              <a:t>4/16/2015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50AA76E-078B-432D-9034-B52D029F816A}" type="slidenum">
              <a:rPr lang="en-US" smtClean="0"/>
              <a:t>‹#›</a:t>
            </a:fld>
            <a:endParaRPr lang="en-US"/>
          </a:p>
        </p:txBody>
      </p:sp>
    </p:spTree>
    <p:extLst>
      <p:ext uri="{BB962C8B-B14F-4D97-AF65-F5344CB8AC3E}">
        <p14:creationId xmlns:p14="http://schemas.microsoft.com/office/powerpoint/2010/main" val="1370882719"/>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14" name="TextBox 13"/>
          <p:cNvSpPr txBox="1"/>
          <p:nvPr/>
        </p:nvSpPr>
        <p:spPr>
          <a:xfrm>
            <a:off x="1598612" y="86302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5" name="TextBox 14"/>
          <p:cNvSpPr txBox="1"/>
          <p:nvPr/>
        </p:nvSpPr>
        <p:spPr>
          <a:xfrm>
            <a:off x="10893425" y="2819399"/>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2208212" y="685800"/>
            <a:ext cx="8990012" cy="2743199"/>
          </a:xfrm>
        </p:spPr>
        <p:txBody>
          <a:bodyPr anchor="ctr">
            <a:normAutofit/>
          </a:bodyPr>
          <a:lstStyle>
            <a:lvl1pPr algn="ctr">
              <a:defRPr sz="3200" b="0" cap="none">
                <a:solidFill>
                  <a:schemeClr val="tx1"/>
                </a:solidFill>
              </a:defRPr>
            </a:lvl1pPr>
          </a:lstStyle>
          <a:p>
            <a:r>
              <a:rPr lang="en-US" smtClean="0"/>
              <a:t>Click to edit Master title style</a:t>
            </a:r>
            <a:endParaRPr lang="en-US" dirty="0"/>
          </a:p>
        </p:txBody>
      </p:sp>
      <p:sp>
        <p:nvSpPr>
          <p:cNvPr id="10" name="Text Placeholder 9"/>
          <p:cNvSpPr>
            <a:spLocks noGrp="1"/>
          </p:cNvSpPr>
          <p:nvPr>
            <p:ph type="body" sz="quarter" idx="13"/>
          </p:nvPr>
        </p:nvSpPr>
        <p:spPr>
          <a:xfrm>
            <a:off x="2436811" y="3428999"/>
            <a:ext cx="8532815" cy="381000"/>
          </a:xfrm>
        </p:spPr>
        <p:txBody>
          <a:bodyPr anchor="ctr">
            <a:normAutofit/>
          </a:bodyPr>
          <a:lstStyle>
            <a:lvl1pPr marL="0" indent="0">
              <a:buFontTx/>
              <a:buNone/>
              <a:defRPr sz="18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1484311" y="4343400"/>
            <a:ext cx="10018711" cy="1447800"/>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5CF17D4-683C-4341-AFC3-33F1FD01562B}" type="datetime1">
              <a:rPr lang="en-US" smtClean="0"/>
              <a:t>4/16/2015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50AA76E-078B-432D-9034-B52D029F816A}" type="slidenum">
              <a:rPr lang="en-US" smtClean="0"/>
              <a:t>‹#›</a:t>
            </a:fld>
            <a:endParaRPr lang="en-US"/>
          </a:p>
        </p:txBody>
      </p:sp>
    </p:spTree>
    <p:extLst>
      <p:ext uri="{BB962C8B-B14F-4D97-AF65-F5344CB8AC3E}">
        <p14:creationId xmlns:p14="http://schemas.microsoft.com/office/powerpoint/2010/main" val="1523953115"/>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484313" y="3308581"/>
            <a:ext cx="10018709" cy="1468800"/>
          </a:xfrm>
        </p:spPr>
        <p:txBody>
          <a:bodyPr anchor="b">
            <a:normAutofit/>
          </a:bodyPr>
          <a:lstStyle>
            <a:lvl1pPr algn="r">
              <a:defRPr sz="32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484312" y="4777381"/>
            <a:ext cx="10018710"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6B300B13-07D7-4DF9-9373-B13AA1E06020}" type="datetime1">
              <a:rPr lang="en-US" smtClean="0"/>
              <a:t>4/16/2015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50AA76E-078B-432D-9034-B52D029F816A}" type="slidenum">
              <a:rPr lang="en-US" smtClean="0"/>
              <a:t>‹#›</a:t>
            </a:fld>
            <a:endParaRPr lang="en-US"/>
          </a:p>
        </p:txBody>
      </p:sp>
    </p:spTree>
    <p:extLst>
      <p:ext uri="{BB962C8B-B14F-4D97-AF65-F5344CB8AC3E}">
        <p14:creationId xmlns:p14="http://schemas.microsoft.com/office/powerpoint/2010/main" val="2339303467"/>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4" name="TextBox 13"/>
          <p:cNvSpPr txBox="1"/>
          <p:nvPr/>
        </p:nvSpPr>
        <p:spPr>
          <a:xfrm>
            <a:off x="1598612" y="86302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5" name="TextBox 14"/>
          <p:cNvSpPr txBox="1"/>
          <p:nvPr/>
        </p:nvSpPr>
        <p:spPr>
          <a:xfrm>
            <a:off x="10893425" y="2819399"/>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2208212" y="685800"/>
            <a:ext cx="8990012" cy="2743199"/>
          </a:xfrm>
        </p:spPr>
        <p:txBody>
          <a:bodyPr anchor="ctr">
            <a:normAutofit/>
          </a:bodyPr>
          <a:lstStyle>
            <a:lvl1pPr algn="ctr">
              <a:defRPr sz="3200" b="0" cap="none">
                <a:solidFill>
                  <a:schemeClr val="tx1"/>
                </a:solidFill>
              </a:defRPr>
            </a:lvl1pPr>
          </a:lstStyle>
          <a:p>
            <a:r>
              <a:rPr lang="en-US" smtClean="0"/>
              <a:t>Click to edit Master title style</a:t>
            </a:r>
            <a:endParaRPr lang="en-US" dirty="0"/>
          </a:p>
        </p:txBody>
      </p:sp>
      <p:sp>
        <p:nvSpPr>
          <p:cNvPr id="10" name="Text Placeholder 9"/>
          <p:cNvSpPr>
            <a:spLocks noGrp="1"/>
          </p:cNvSpPr>
          <p:nvPr>
            <p:ph type="body" sz="quarter" idx="13"/>
          </p:nvPr>
        </p:nvSpPr>
        <p:spPr>
          <a:xfrm>
            <a:off x="1484313" y="3886200"/>
            <a:ext cx="10018710" cy="889000"/>
          </a:xfrm>
        </p:spPr>
        <p:txBody>
          <a:bodyPr vert="horz" lIns="91440" tIns="45720" rIns="91440" bIns="45720" rtlCol="0" anchor="b">
            <a:normAutofit/>
          </a:bodyPr>
          <a:lstStyle>
            <a:lvl1pPr algn="r">
              <a:buNone/>
              <a:defRPr lang="en-US" sz="2400" b="0" cap="none" dirty="0">
                <a:ln w="3175" cmpd="sng">
                  <a:noFill/>
                </a:ln>
                <a:solidFill>
                  <a:schemeClr val="tx1"/>
                </a:solidFill>
                <a:effectLst/>
              </a:defRPr>
            </a:lvl1pPr>
          </a:lstStyle>
          <a:p>
            <a:pPr marL="0" lvl="0">
              <a:spcBef>
                <a:spcPct val="0"/>
              </a:spcBef>
              <a:buNone/>
            </a:pPr>
            <a:r>
              <a:rPr lang="en-US" smtClean="0"/>
              <a:t>Click to edit Master text styles</a:t>
            </a:r>
          </a:p>
        </p:txBody>
      </p:sp>
      <p:sp>
        <p:nvSpPr>
          <p:cNvPr id="3" name="Text Placeholder 2"/>
          <p:cNvSpPr>
            <a:spLocks noGrp="1"/>
          </p:cNvSpPr>
          <p:nvPr>
            <p:ph type="body" idx="1"/>
          </p:nvPr>
        </p:nvSpPr>
        <p:spPr>
          <a:xfrm>
            <a:off x="1484312" y="4775200"/>
            <a:ext cx="10018710" cy="1016000"/>
          </a:xfrm>
        </p:spPr>
        <p:txBody>
          <a:bodyPr anchor="t">
            <a:normAutofit/>
          </a:bodyPr>
          <a:lstStyle>
            <a:lvl1pPr marL="0" indent="0" algn="r">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80AD51C4-1840-4A5A-AA8A-9EC6A7E63921}" type="datetime1">
              <a:rPr lang="en-US" smtClean="0"/>
              <a:t>4/16/2015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50AA76E-078B-432D-9034-B52D029F816A}" type="slidenum">
              <a:rPr lang="en-US" smtClean="0"/>
              <a:t>‹#›</a:t>
            </a:fld>
            <a:endParaRPr lang="en-US"/>
          </a:p>
        </p:txBody>
      </p:sp>
    </p:spTree>
    <p:extLst>
      <p:ext uri="{BB962C8B-B14F-4D97-AF65-F5344CB8AC3E}">
        <p14:creationId xmlns:p14="http://schemas.microsoft.com/office/powerpoint/2010/main" val="2333722813"/>
      </p:ext>
    </p:extLst>
  </p:cSld>
  <p:clrMapOvr>
    <a:masterClrMapping/>
  </p:clrMapOvr>
  <p:hf hdr="0" ftr="0" dt="0"/>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484313" y="685800"/>
            <a:ext cx="10018712" cy="2727325"/>
          </a:xfrm>
        </p:spPr>
        <p:txBody>
          <a:bodyPr vert="horz" lIns="91440" tIns="45720" rIns="91440" bIns="45720" rtlCol="0" anchor="ctr">
            <a:normAutofit/>
          </a:bodyPr>
          <a:lstStyle>
            <a:lvl1pPr>
              <a:defRPr lang="en-US" b="0" dirty="0"/>
            </a:lvl1pPr>
          </a:lstStyle>
          <a:p>
            <a:pPr marL="0" lvl="0"/>
            <a:r>
              <a:rPr lang="en-US" smtClean="0"/>
              <a:t>Click to edit Master title style</a:t>
            </a:r>
            <a:endParaRPr lang="en-US" dirty="0"/>
          </a:p>
        </p:txBody>
      </p:sp>
      <p:sp>
        <p:nvSpPr>
          <p:cNvPr id="10" name="Text Placeholder 9"/>
          <p:cNvSpPr>
            <a:spLocks noGrp="1"/>
          </p:cNvSpPr>
          <p:nvPr>
            <p:ph type="body" sz="quarter" idx="13"/>
          </p:nvPr>
        </p:nvSpPr>
        <p:spPr>
          <a:xfrm>
            <a:off x="1484312" y="3505200"/>
            <a:ext cx="10018713"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n-US" smtClean="0"/>
              <a:t>Click to edit Master text styles</a:t>
            </a:r>
          </a:p>
        </p:txBody>
      </p:sp>
      <p:sp>
        <p:nvSpPr>
          <p:cNvPr id="3" name="Text Placeholder 2"/>
          <p:cNvSpPr>
            <a:spLocks noGrp="1"/>
          </p:cNvSpPr>
          <p:nvPr>
            <p:ph type="body" idx="1"/>
          </p:nvPr>
        </p:nvSpPr>
        <p:spPr>
          <a:xfrm>
            <a:off x="1484311" y="4343400"/>
            <a:ext cx="10018713"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80AD51C4-1840-4A5A-AA8A-9EC6A7E63921}" type="datetime1">
              <a:rPr lang="en-US" smtClean="0"/>
              <a:t>4/16/2015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50AA76E-078B-432D-9034-B52D029F816A}" type="slidenum">
              <a:rPr lang="en-US" smtClean="0"/>
              <a:t>‹#›</a:t>
            </a:fld>
            <a:endParaRPr lang="en-US"/>
          </a:p>
        </p:txBody>
      </p:sp>
    </p:spTree>
    <p:extLst>
      <p:ext uri="{BB962C8B-B14F-4D97-AF65-F5344CB8AC3E}">
        <p14:creationId xmlns:p14="http://schemas.microsoft.com/office/powerpoint/2010/main" val="1680205455"/>
      </p:ext>
    </p:extLst>
  </p:cSld>
  <p:clrMapOvr>
    <a:masterClrMapping/>
  </p:clrMapOvr>
  <p:hf hdr="0" ftr="0" dt="0"/>
</p:sldLayout>
</file>

<file path=ppt/slideLayouts/slideLayout3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EC375665-CFA4-4488-8FC4-9A1EF43E291A}" type="datetime1">
              <a:rPr lang="en-US" smtClean="0"/>
              <a:t>4/16/2015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50AA76E-078B-432D-9034-B52D029F816A}" type="slidenum">
              <a:rPr lang="en-US" smtClean="0"/>
              <a:t>‹#›</a:t>
            </a:fld>
            <a:endParaRPr lang="en-US"/>
          </a:p>
        </p:txBody>
      </p:sp>
    </p:spTree>
    <p:extLst>
      <p:ext uri="{BB962C8B-B14F-4D97-AF65-F5344CB8AC3E}">
        <p14:creationId xmlns:p14="http://schemas.microsoft.com/office/powerpoint/2010/main" val="2701683425"/>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732655" y="685800"/>
            <a:ext cx="1770369" cy="5105400"/>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484312" y="685800"/>
            <a:ext cx="8019742" cy="5105400"/>
          </a:xfrm>
        </p:spPr>
        <p:txBody>
          <a:bodyPr vert="eaVert" ancho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70A7632C-7BC8-4344-A4F3-76FF7973888B}" type="datetime1">
              <a:rPr lang="en-US" smtClean="0"/>
              <a:t>4/16/2015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50AA76E-078B-432D-9034-B52D029F816A}" type="slidenum">
              <a:rPr lang="en-US" smtClean="0"/>
              <a:t>‹#›</a:t>
            </a:fld>
            <a:endParaRPr lang="en-US"/>
          </a:p>
        </p:txBody>
      </p:sp>
    </p:spTree>
    <p:extLst>
      <p:ext uri="{BB962C8B-B14F-4D97-AF65-F5344CB8AC3E}">
        <p14:creationId xmlns:p14="http://schemas.microsoft.com/office/powerpoint/2010/main" val="160542901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5.xml"/><Relationship Id="rId13" Type="http://schemas.openxmlformats.org/officeDocument/2006/relationships/slideLayout" Target="../slideLayouts/slideLayout30.xml"/><Relationship Id="rId18" Type="http://schemas.openxmlformats.org/officeDocument/2006/relationships/theme" Target="../theme/theme2.xml"/><Relationship Id="rId3" Type="http://schemas.openxmlformats.org/officeDocument/2006/relationships/slideLayout" Target="../slideLayouts/slideLayout20.xml"/><Relationship Id="rId7" Type="http://schemas.openxmlformats.org/officeDocument/2006/relationships/slideLayout" Target="../slideLayouts/slideLayout24.xml"/><Relationship Id="rId12" Type="http://schemas.openxmlformats.org/officeDocument/2006/relationships/slideLayout" Target="../slideLayouts/slideLayout29.xml"/><Relationship Id="rId17" Type="http://schemas.openxmlformats.org/officeDocument/2006/relationships/slideLayout" Target="../slideLayouts/slideLayout34.xml"/><Relationship Id="rId2" Type="http://schemas.openxmlformats.org/officeDocument/2006/relationships/slideLayout" Target="../slideLayouts/slideLayout19.xml"/><Relationship Id="rId16" Type="http://schemas.openxmlformats.org/officeDocument/2006/relationships/slideLayout" Target="../slideLayouts/slideLayout33.xml"/><Relationship Id="rId1" Type="http://schemas.openxmlformats.org/officeDocument/2006/relationships/slideLayout" Target="../slideLayouts/slideLayout18.xml"/><Relationship Id="rId6" Type="http://schemas.openxmlformats.org/officeDocument/2006/relationships/slideLayout" Target="../slideLayouts/slideLayout23.xml"/><Relationship Id="rId11" Type="http://schemas.openxmlformats.org/officeDocument/2006/relationships/slideLayout" Target="../slideLayouts/slideLayout28.xml"/><Relationship Id="rId5" Type="http://schemas.openxmlformats.org/officeDocument/2006/relationships/slideLayout" Target="../slideLayouts/slideLayout22.xml"/><Relationship Id="rId15" Type="http://schemas.openxmlformats.org/officeDocument/2006/relationships/slideLayout" Target="../slideLayouts/slideLayout32.xml"/><Relationship Id="rId10" Type="http://schemas.openxmlformats.org/officeDocument/2006/relationships/slideLayout" Target="../slideLayouts/slideLayout27.xml"/><Relationship Id="rId4" Type="http://schemas.openxmlformats.org/officeDocument/2006/relationships/slideLayout" Target="../slideLayouts/slideLayout21.xml"/><Relationship Id="rId9" Type="http://schemas.openxmlformats.org/officeDocument/2006/relationships/slideLayout" Target="../slideLayouts/slideLayout26.xml"/><Relationship Id="rId14"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7" name="Group 6"/>
          <p:cNvGrpSpPr/>
          <p:nvPr/>
        </p:nvGrpSpPr>
        <p:grpSpPr>
          <a:xfrm>
            <a:off x="150812" y="0"/>
            <a:ext cx="2436813" cy="6858001"/>
            <a:chOff x="1320800" y="0"/>
            <a:chExt cx="2436813" cy="6858001"/>
          </a:xfrm>
        </p:grpSpPr>
        <p:sp>
          <p:nvSpPr>
            <p:cNvPr id="8" name="Freeform 6"/>
            <p:cNvSpPr/>
            <p:nvPr/>
          </p:nvSpPr>
          <p:spPr bwMode="auto">
            <a:xfrm>
              <a:off x="1627188" y="0"/>
              <a:ext cx="1122363" cy="5329238"/>
            </a:xfrm>
            <a:custGeom>
              <a:avLst/>
              <a:gdLst/>
              <a:ahLst/>
              <a:cxnLst/>
              <a:rect l="0" t="0" r="r" b="b"/>
              <a:pathLst>
                <a:path w="707" h="3357">
                  <a:moveTo>
                    <a:pt x="0" y="3330"/>
                  </a:moveTo>
                  <a:lnTo>
                    <a:pt x="156" y="3357"/>
                  </a:lnTo>
                  <a:lnTo>
                    <a:pt x="707" y="0"/>
                  </a:lnTo>
                  <a:lnTo>
                    <a:pt x="547" y="0"/>
                  </a:lnTo>
                  <a:lnTo>
                    <a:pt x="0" y="3330"/>
                  </a:lnTo>
                  <a:close/>
                </a:path>
              </a:pathLst>
            </a:custGeom>
            <a:solidFill>
              <a:schemeClr val="accent1"/>
            </a:solidFill>
            <a:ln>
              <a:noFill/>
            </a:ln>
          </p:spPr>
        </p:sp>
        <p:sp>
          <p:nvSpPr>
            <p:cNvPr id="9" name="Freeform 7"/>
            <p:cNvSpPr/>
            <p:nvPr/>
          </p:nvSpPr>
          <p:spPr bwMode="auto">
            <a:xfrm>
              <a:off x="1320800" y="0"/>
              <a:ext cx="1117600" cy="5276850"/>
            </a:xfrm>
            <a:custGeom>
              <a:avLst/>
              <a:gdLst/>
              <a:ahLst/>
              <a:cxnLst/>
              <a:rect l="0" t="0" r="r" b="b"/>
              <a:pathLst>
                <a:path w="704" h="3324">
                  <a:moveTo>
                    <a:pt x="704" y="0"/>
                  </a:moveTo>
                  <a:lnTo>
                    <a:pt x="545" y="0"/>
                  </a:lnTo>
                  <a:lnTo>
                    <a:pt x="0" y="3300"/>
                  </a:lnTo>
                  <a:lnTo>
                    <a:pt x="157" y="3324"/>
                  </a:lnTo>
                  <a:lnTo>
                    <a:pt x="704" y="0"/>
                  </a:lnTo>
                  <a:close/>
                </a:path>
              </a:pathLst>
            </a:custGeom>
            <a:solidFill>
              <a:schemeClr val="tx1">
                <a:lumMod val="65000"/>
                <a:lumOff val="35000"/>
              </a:schemeClr>
            </a:solidFill>
            <a:ln>
              <a:noFill/>
            </a:ln>
          </p:spPr>
        </p:sp>
        <p:sp>
          <p:nvSpPr>
            <p:cNvPr id="10" name="Freeform 8"/>
            <p:cNvSpPr/>
            <p:nvPr/>
          </p:nvSpPr>
          <p:spPr bwMode="auto">
            <a:xfrm>
              <a:off x="1320800" y="5238750"/>
              <a:ext cx="1228725" cy="1619250"/>
            </a:xfrm>
            <a:custGeom>
              <a:avLst/>
              <a:gdLst/>
              <a:ahLst/>
              <a:cxnLst/>
              <a:rect l="0" t="0" r="r" b="b"/>
              <a:pathLst>
                <a:path w="774" h="1020">
                  <a:moveTo>
                    <a:pt x="0" y="0"/>
                  </a:moveTo>
                  <a:lnTo>
                    <a:pt x="740" y="1020"/>
                  </a:lnTo>
                  <a:lnTo>
                    <a:pt x="774" y="1020"/>
                  </a:lnTo>
                  <a:lnTo>
                    <a:pt x="0" y="0"/>
                  </a:lnTo>
                  <a:close/>
                </a:path>
              </a:pathLst>
            </a:custGeom>
            <a:solidFill>
              <a:schemeClr val="tx1">
                <a:lumMod val="85000"/>
                <a:lumOff val="15000"/>
              </a:schemeClr>
            </a:solidFill>
            <a:ln>
              <a:noFill/>
            </a:ln>
          </p:spPr>
        </p:sp>
        <p:sp>
          <p:nvSpPr>
            <p:cNvPr id="11" name="Freeform 9"/>
            <p:cNvSpPr/>
            <p:nvPr/>
          </p:nvSpPr>
          <p:spPr bwMode="auto">
            <a:xfrm>
              <a:off x="1627188" y="5291138"/>
              <a:ext cx="1495425" cy="1566863"/>
            </a:xfrm>
            <a:custGeom>
              <a:avLst/>
              <a:gdLst/>
              <a:ahLst/>
              <a:cxnLst/>
              <a:rect l="0" t="0" r="r" b="b"/>
              <a:pathLst>
                <a:path w="942" h="987">
                  <a:moveTo>
                    <a:pt x="0" y="0"/>
                  </a:moveTo>
                  <a:lnTo>
                    <a:pt x="909" y="987"/>
                  </a:lnTo>
                  <a:lnTo>
                    <a:pt x="942" y="987"/>
                  </a:lnTo>
                  <a:lnTo>
                    <a:pt x="0" y="0"/>
                  </a:lnTo>
                  <a:close/>
                </a:path>
              </a:pathLst>
            </a:custGeom>
            <a:solidFill>
              <a:schemeClr val="accent1">
                <a:lumMod val="50000"/>
              </a:schemeClr>
            </a:solidFill>
            <a:ln>
              <a:noFill/>
            </a:ln>
          </p:spPr>
        </p:sp>
        <p:sp>
          <p:nvSpPr>
            <p:cNvPr id="12" name="Freeform 10"/>
            <p:cNvSpPr/>
            <p:nvPr/>
          </p:nvSpPr>
          <p:spPr bwMode="auto">
            <a:xfrm>
              <a:off x="1627188" y="5286375"/>
              <a:ext cx="2130425" cy="1571625"/>
            </a:xfrm>
            <a:custGeom>
              <a:avLst/>
              <a:gdLst/>
              <a:ahLst/>
              <a:cxnLst/>
              <a:rect l="0" t="0" r="r" b="b"/>
              <a:pathLst>
                <a:path w="1342" h="990">
                  <a:moveTo>
                    <a:pt x="0" y="3"/>
                  </a:moveTo>
                  <a:lnTo>
                    <a:pt x="942" y="990"/>
                  </a:lnTo>
                  <a:lnTo>
                    <a:pt x="1342" y="990"/>
                  </a:lnTo>
                  <a:lnTo>
                    <a:pt x="156" y="27"/>
                  </a:lnTo>
                  <a:lnTo>
                    <a:pt x="0" y="0"/>
                  </a:lnTo>
                  <a:lnTo>
                    <a:pt x="0" y="3"/>
                  </a:lnTo>
                  <a:close/>
                </a:path>
              </a:pathLst>
            </a:custGeom>
            <a:solidFill>
              <a:schemeClr val="accent1">
                <a:lumMod val="75000"/>
              </a:schemeClr>
            </a:solidFill>
            <a:ln>
              <a:noFill/>
            </a:ln>
          </p:spPr>
        </p:sp>
        <p:sp>
          <p:nvSpPr>
            <p:cNvPr id="13" name="Freeform 11"/>
            <p:cNvSpPr/>
            <p:nvPr/>
          </p:nvSpPr>
          <p:spPr bwMode="auto">
            <a:xfrm>
              <a:off x="1320800" y="5238750"/>
              <a:ext cx="1695450" cy="1619250"/>
            </a:xfrm>
            <a:custGeom>
              <a:avLst/>
              <a:gdLst/>
              <a:ahLst/>
              <a:cxnLst/>
              <a:rect l="0" t="0" r="r" b="b"/>
              <a:pathLst>
                <a:path w="1068" h="1020">
                  <a:moveTo>
                    <a:pt x="1068" y="1020"/>
                  </a:moveTo>
                  <a:lnTo>
                    <a:pt x="184" y="60"/>
                  </a:lnTo>
                  <a:lnTo>
                    <a:pt x="154" y="27"/>
                  </a:lnTo>
                  <a:lnTo>
                    <a:pt x="157" y="27"/>
                  </a:lnTo>
                  <a:lnTo>
                    <a:pt x="157" y="24"/>
                  </a:lnTo>
                  <a:lnTo>
                    <a:pt x="154" y="24"/>
                  </a:lnTo>
                  <a:lnTo>
                    <a:pt x="0" y="0"/>
                  </a:lnTo>
                  <a:lnTo>
                    <a:pt x="0" y="0"/>
                  </a:lnTo>
                  <a:lnTo>
                    <a:pt x="774" y="1020"/>
                  </a:lnTo>
                  <a:lnTo>
                    <a:pt x="1068" y="1020"/>
                  </a:lnTo>
                  <a:close/>
                </a:path>
              </a:pathLst>
            </a:custGeom>
            <a:solidFill>
              <a:schemeClr val="tx1">
                <a:lumMod val="75000"/>
                <a:lumOff val="25000"/>
              </a:schemeClr>
            </a:solidFill>
            <a:ln>
              <a:noFill/>
            </a:ln>
          </p:spPr>
        </p:sp>
      </p:grpSp>
      <p:sp>
        <p:nvSpPr>
          <p:cNvPr id="2" name="Title Placeholder 1"/>
          <p:cNvSpPr>
            <a:spLocks noGrp="1"/>
          </p:cNvSpPr>
          <p:nvPr>
            <p:ph type="title"/>
          </p:nvPr>
        </p:nvSpPr>
        <p:spPr>
          <a:xfrm>
            <a:off x="1484311" y="685800"/>
            <a:ext cx="10018713" cy="1752599"/>
          </a:xfrm>
          <a:prstGeom prst="rect">
            <a:avLst/>
          </a:prstGeom>
          <a:effectLst/>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484310" y="2666999"/>
            <a:ext cx="10018713" cy="3124201"/>
          </a:xfrm>
          <a:prstGeom prst="rect">
            <a:avLst/>
          </a:prstGeom>
        </p:spPr>
        <p:txBody>
          <a:bodyPr vert="horz" lIns="91440" tIns="45720" rIns="91440" bIns="45720" rtlCol="0" anchor="ct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9732656" y="5883275"/>
            <a:ext cx="1143000" cy="3651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80AD51C4-1840-4A5A-AA8A-9EC6A7E63921}" type="datetime1">
              <a:rPr lang="en-US" smtClean="0"/>
              <a:t>4/16/2015</a:t>
            </a:fld>
            <a:endParaRPr lang="en-US"/>
          </a:p>
        </p:txBody>
      </p:sp>
      <p:sp>
        <p:nvSpPr>
          <p:cNvPr id="5" name="Footer Placeholder 4"/>
          <p:cNvSpPr>
            <a:spLocks noGrp="1"/>
          </p:cNvSpPr>
          <p:nvPr>
            <p:ph type="ftr" sz="quarter" idx="3"/>
          </p:nvPr>
        </p:nvSpPr>
        <p:spPr>
          <a:xfrm>
            <a:off x="2572279" y="5883275"/>
            <a:ext cx="7084177" cy="3651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US"/>
          </a:p>
        </p:txBody>
      </p:sp>
      <p:sp>
        <p:nvSpPr>
          <p:cNvPr id="6" name="Slide Number Placeholder 5"/>
          <p:cNvSpPr>
            <a:spLocks noGrp="1"/>
          </p:cNvSpPr>
          <p:nvPr>
            <p:ph type="sldNum" sz="quarter" idx="4"/>
          </p:nvPr>
        </p:nvSpPr>
        <p:spPr>
          <a:xfrm>
            <a:off x="10951856" y="5883275"/>
            <a:ext cx="551167" cy="3651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E50AA76E-078B-432D-9034-B52D029F816A}" type="slidenum">
              <a:rPr lang="en-US" smtClean="0"/>
              <a:t>‹#›</a:t>
            </a:fld>
            <a:endParaRPr lang="en-US"/>
          </a:p>
        </p:txBody>
      </p:sp>
    </p:spTree>
    <p:extLst>
      <p:ext uri="{BB962C8B-B14F-4D97-AF65-F5344CB8AC3E}">
        <p14:creationId xmlns:p14="http://schemas.microsoft.com/office/powerpoint/2010/main" val="4158757452"/>
      </p:ext>
    </p:extLst>
  </p:cSld>
  <p:clrMap bg1="lt1" tx1="dk1" bg2="lt2" tx2="dk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83" r:id="rId5"/>
    <p:sldLayoutId id="2147483684" r:id="rId6"/>
    <p:sldLayoutId id="2147483685" r:id="rId7"/>
    <p:sldLayoutId id="2147483686" r:id="rId8"/>
    <p:sldLayoutId id="2147483687" r:id="rId9"/>
    <p:sldLayoutId id="2147483688" r:id="rId10"/>
    <p:sldLayoutId id="2147483689" r:id="rId11"/>
    <p:sldLayoutId id="2147483690" r:id="rId12"/>
    <p:sldLayoutId id="2147483691" r:id="rId13"/>
    <p:sldLayoutId id="2147483692" r:id="rId14"/>
    <p:sldLayoutId id="2147483693" r:id="rId15"/>
    <p:sldLayoutId id="2147483694" r:id="rId16"/>
    <p:sldLayoutId id="2147483695" r:id="rId17"/>
  </p:sldLayoutIdLst>
  <p:hf hdr="0" ftr="0" dt="0"/>
  <p:txStyles>
    <p:title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7" name="Group 6"/>
          <p:cNvGrpSpPr/>
          <p:nvPr/>
        </p:nvGrpSpPr>
        <p:grpSpPr>
          <a:xfrm>
            <a:off x="150812" y="0"/>
            <a:ext cx="2436813" cy="6858001"/>
            <a:chOff x="1320800" y="0"/>
            <a:chExt cx="2436813" cy="6858001"/>
          </a:xfrm>
        </p:grpSpPr>
        <p:sp>
          <p:nvSpPr>
            <p:cNvPr id="8" name="Freeform 6"/>
            <p:cNvSpPr/>
            <p:nvPr/>
          </p:nvSpPr>
          <p:spPr bwMode="auto">
            <a:xfrm>
              <a:off x="1627188" y="0"/>
              <a:ext cx="1122363" cy="5329238"/>
            </a:xfrm>
            <a:custGeom>
              <a:avLst/>
              <a:gdLst/>
              <a:ahLst/>
              <a:cxnLst/>
              <a:rect l="0" t="0" r="r" b="b"/>
              <a:pathLst>
                <a:path w="707" h="3357">
                  <a:moveTo>
                    <a:pt x="0" y="3330"/>
                  </a:moveTo>
                  <a:lnTo>
                    <a:pt x="156" y="3357"/>
                  </a:lnTo>
                  <a:lnTo>
                    <a:pt x="707" y="0"/>
                  </a:lnTo>
                  <a:lnTo>
                    <a:pt x="547" y="0"/>
                  </a:lnTo>
                  <a:lnTo>
                    <a:pt x="0" y="3330"/>
                  </a:lnTo>
                  <a:close/>
                </a:path>
              </a:pathLst>
            </a:custGeom>
            <a:solidFill>
              <a:schemeClr val="accent1"/>
            </a:solidFill>
            <a:ln>
              <a:noFill/>
            </a:ln>
          </p:spPr>
        </p:sp>
        <p:sp>
          <p:nvSpPr>
            <p:cNvPr id="9" name="Freeform 7"/>
            <p:cNvSpPr/>
            <p:nvPr/>
          </p:nvSpPr>
          <p:spPr bwMode="auto">
            <a:xfrm>
              <a:off x="1320800" y="0"/>
              <a:ext cx="1117600" cy="5276850"/>
            </a:xfrm>
            <a:custGeom>
              <a:avLst/>
              <a:gdLst/>
              <a:ahLst/>
              <a:cxnLst/>
              <a:rect l="0" t="0" r="r" b="b"/>
              <a:pathLst>
                <a:path w="704" h="3324">
                  <a:moveTo>
                    <a:pt x="704" y="0"/>
                  </a:moveTo>
                  <a:lnTo>
                    <a:pt x="545" y="0"/>
                  </a:lnTo>
                  <a:lnTo>
                    <a:pt x="0" y="3300"/>
                  </a:lnTo>
                  <a:lnTo>
                    <a:pt x="157" y="3324"/>
                  </a:lnTo>
                  <a:lnTo>
                    <a:pt x="704" y="0"/>
                  </a:lnTo>
                  <a:close/>
                </a:path>
              </a:pathLst>
            </a:custGeom>
            <a:solidFill>
              <a:schemeClr val="tx1">
                <a:lumMod val="65000"/>
                <a:lumOff val="35000"/>
              </a:schemeClr>
            </a:solidFill>
            <a:ln>
              <a:noFill/>
            </a:ln>
          </p:spPr>
        </p:sp>
        <p:sp>
          <p:nvSpPr>
            <p:cNvPr id="10" name="Freeform 8"/>
            <p:cNvSpPr/>
            <p:nvPr/>
          </p:nvSpPr>
          <p:spPr bwMode="auto">
            <a:xfrm>
              <a:off x="1320800" y="5238750"/>
              <a:ext cx="1228725" cy="1619250"/>
            </a:xfrm>
            <a:custGeom>
              <a:avLst/>
              <a:gdLst/>
              <a:ahLst/>
              <a:cxnLst/>
              <a:rect l="0" t="0" r="r" b="b"/>
              <a:pathLst>
                <a:path w="774" h="1020">
                  <a:moveTo>
                    <a:pt x="0" y="0"/>
                  </a:moveTo>
                  <a:lnTo>
                    <a:pt x="740" y="1020"/>
                  </a:lnTo>
                  <a:lnTo>
                    <a:pt x="774" y="1020"/>
                  </a:lnTo>
                  <a:lnTo>
                    <a:pt x="0" y="0"/>
                  </a:lnTo>
                  <a:close/>
                </a:path>
              </a:pathLst>
            </a:custGeom>
            <a:solidFill>
              <a:schemeClr val="tx1">
                <a:lumMod val="85000"/>
                <a:lumOff val="15000"/>
              </a:schemeClr>
            </a:solidFill>
            <a:ln>
              <a:noFill/>
            </a:ln>
          </p:spPr>
        </p:sp>
        <p:sp>
          <p:nvSpPr>
            <p:cNvPr id="11" name="Freeform 9"/>
            <p:cNvSpPr/>
            <p:nvPr/>
          </p:nvSpPr>
          <p:spPr bwMode="auto">
            <a:xfrm>
              <a:off x="1627188" y="5291138"/>
              <a:ext cx="1495425" cy="1566863"/>
            </a:xfrm>
            <a:custGeom>
              <a:avLst/>
              <a:gdLst/>
              <a:ahLst/>
              <a:cxnLst/>
              <a:rect l="0" t="0" r="r" b="b"/>
              <a:pathLst>
                <a:path w="942" h="987">
                  <a:moveTo>
                    <a:pt x="0" y="0"/>
                  </a:moveTo>
                  <a:lnTo>
                    <a:pt x="909" y="987"/>
                  </a:lnTo>
                  <a:lnTo>
                    <a:pt x="942" y="987"/>
                  </a:lnTo>
                  <a:lnTo>
                    <a:pt x="0" y="0"/>
                  </a:lnTo>
                  <a:close/>
                </a:path>
              </a:pathLst>
            </a:custGeom>
            <a:solidFill>
              <a:schemeClr val="accent1">
                <a:lumMod val="50000"/>
              </a:schemeClr>
            </a:solidFill>
            <a:ln>
              <a:noFill/>
            </a:ln>
          </p:spPr>
        </p:sp>
        <p:sp>
          <p:nvSpPr>
            <p:cNvPr id="12" name="Freeform 10"/>
            <p:cNvSpPr/>
            <p:nvPr/>
          </p:nvSpPr>
          <p:spPr bwMode="auto">
            <a:xfrm>
              <a:off x="1627188" y="5286375"/>
              <a:ext cx="2130425" cy="1571625"/>
            </a:xfrm>
            <a:custGeom>
              <a:avLst/>
              <a:gdLst/>
              <a:ahLst/>
              <a:cxnLst/>
              <a:rect l="0" t="0" r="r" b="b"/>
              <a:pathLst>
                <a:path w="1342" h="990">
                  <a:moveTo>
                    <a:pt x="0" y="3"/>
                  </a:moveTo>
                  <a:lnTo>
                    <a:pt x="942" y="990"/>
                  </a:lnTo>
                  <a:lnTo>
                    <a:pt x="1342" y="990"/>
                  </a:lnTo>
                  <a:lnTo>
                    <a:pt x="156" y="27"/>
                  </a:lnTo>
                  <a:lnTo>
                    <a:pt x="0" y="0"/>
                  </a:lnTo>
                  <a:lnTo>
                    <a:pt x="0" y="3"/>
                  </a:lnTo>
                  <a:close/>
                </a:path>
              </a:pathLst>
            </a:custGeom>
            <a:solidFill>
              <a:schemeClr val="accent1">
                <a:lumMod val="75000"/>
              </a:schemeClr>
            </a:solidFill>
            <a:ln>
              <a:noFill/>
            </a:ln>
          </p:spPr>
        </p:sp>
        <p:sp>
          <p:nvSpPr>
            <p:cNvPr id="13" name="Freeform 11"/>
            <p:cNvSpPr/>
            <p:nvPr/>
          </p:nvSpPr>
          <p:spPr bwMode="auto">
            <a:xfrm>
              <a:off x="1320800" y="5238750"/>
              <a:ext cx="1695450" cy="1619250"/>
            </a:xfrm>
            <a:custGeom>
              <a:avLst/>
              <a:gdLst/>
              <a:ahLst/>
              <a:cxnLst/>
              <a:rect l="0" t="0" r="r" b="b"/>
              <a:pathLst>
                <a:path w="1068" h="1020">
                  <a:moveTo>
                    <a:pt x="1068" y="1020"/>
                  </a:moveTo>
                  <a:lnTo>
                    <a:pt x="184" y="60"/>
                  </a:lnTo>
                  <a:lnTo>
                    <a:pt x="154" y="27"/>
                  </a:lnTo>
                  <a:lnTo>
                    <a:pt x="157" y="27"/>
                  </a:lnTo>
                  <a:lnTo>
                    <a:pt x="157" y="24"/>
                  </a:lnTo>
                  <a:lnTo>
                    <a:pt x="154" y="24"/>
                  </a:lnTo>
                  <a:lnTo>
                    <a:pt x="0" y="0"/>
                  </a:lnTo>
                  <a:lnTo>
                    <a:pt x="0" y="0"/>
                  </a:lnTo>
                  <a:lnTo>
                    <a:pt x="774" y="1020"/>
                  </a:lnTo>
                  <a:lnTo>
                    <a:pt x="1068" y="1020"/>
                  </a:lnTo>
                  <a:close/>
                </a:path>
              </a:pathLst>
            </a:custGeom>
            <a:solidFill>
              <a:schemeClr val="tx1">
                <a:lumMod val="75000"/>
                <a:lumOff val="25000"/>
              </a:schemeClr>
            </a:solidFill>
            <a:ln>
              <a:noFill/>
            </a:ln>
          </p:spPr>
        </p:sp>
      </p:grpSp>
      <p:sp>
        <p:nvSpPr>
          <p:cNvPr id="2" name="Title Placeholder 1"/>
          <p:cNvSpPr>
            <a:spLocks noGrp="1"/>
          </p:cNvSpPr>
          <p:nvPr>
            <p:ph type="title"/>
          </p:nvPr>
        </p:nvSpPr>
        <p:spPr>
          <a:xfrm>
            <a:off x="1484311" y="685800"/>
            <a:ext cx="10018713" cy="1752599"/>
          </a:xfrm>
          <a:prstGeom prst="rect">
            <a:avLst/>
          </a:prstGeom>
          <a:effectLst/>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484310" y="2666999"/>
            <a:ext cx="10018713" cy="3124201"/>
          </a:xfrm>
          <a:prstGeom prst="rect">
            <a:avLst/>
          </a:prstGeom>
        </p:spPr>
        <p:txBody>
          <a:bodyPr vert="horz" lIns="91440" tIns="45720" rIns="91440" bIns="45720" rtlCol="0" anchor="ct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9732656" y="5883275"/>
            <a:ext cx="1143000" cy="3651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80AD51C4-1840-4A5A-AA8A-9EC6A7E63921}" type="datetime1">
              <a:rPr lang="en-US" smtClean="0"/>
              <a:t>4/16/2015</a:t>
            </a:fld>
            <a:endParaRPr lang="en-US"/>
          </a:p>
        </p:txBody>
      </p:sp>
      <p:sp>
        <p:nvSpPr>
          <p:cNvPr id="5" name="Footer Placeholder 4"/>
          <p:cNvSpPr>
            <a:spLocks noGrp="1"/>
          </p:cNvSpPr>
          <p:nvPr>
            <p:ph type="ftr" sz="quarter" idx="3"/>
          </p:nvPr>
        </p:nvSpPr>
        <p:spPr>
          <a:xfrm>
            <a:off x="2572279" y="5883275"/>
            <a:ext cx="7084177" cy="3651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US"/>
          </a:p>
        </p:txBody>
      </p:sp>
      <p:sp>
        <p:nvSpPr>
          <p:cNvPr id="6" name="Slide Number Placeholder 5"/>
          <p:cNvSpPr>
            <a:spLocks noGrp="1"/>
          </p:cNvSpPr>
          <p:nvPr>
            <p:ph type="sldNum" sz="quarter" idx="4"/>
          </p:nvPr>
        </p:nvSpPr>
        <p:spPr>
          <a:xfrm>
            <a:off x="10951856" y="5883275"/>
            <a:ext cx="551167" cy="3651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E50AA76E-078B-432D-9034-B52D029F816A}" type="slidenum">
              <a:rPr lang="en-US" smtClean="0"/>
              <a:t>‹#›</a:t>
            </a:fld>
            <a:endParaRPr lang="en-US"/>
          </a:p>
        </p:txBody>
      </p:sp>
    </p:spTree>
    <p:extLst>
      <p:ext uri="{BB962C8B-B14F-4D97-AF65-F5344CB8AC3E}">
        <p14:creationId xmlns:p14="http://schemas.microsoft.com/office/powerpoint/2010/main" val="3279981112"/>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 id="2147483708" r:id="rId12"/>
    <p:sldLayoutId id="2147483709" r:id="rId13"/>
    <p:sldLayoutId id="2147483710" r:id="rId14"/>
    <p:sldLayoutId id="2147483711" r:id="rId15"/>
    <p:sldLayoutId id="2147483712" r:id="rId16"/>
    <p:sldLayoutId id="2147483713" r:id="rId17"/>
  </p:sldLayoutIdLst>
  <p:hf hdr="0" ftr="0" dt="0"/>
  <p:txStyles>
    <p:title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US" sz="4800" b="1" dirty="0" smtClean="0"/>
              <a:t>DEBATE AND DIALOGUE</a:t>
            </a:r>
            <a:endParaRPr lang="en-US" sz="4800" b="1" dirty="0"/>
          </a:p>
        </p:txBody>
      </p:sp>
      <p:sp>
        <p:nvSpPr>
          <p:cNvPr id="3" name="Subtitle 2"/>
          <p:cNvSpPr>
            <a:spLocks noGrp="1"/>
          </p:cNvSpPr>
          <p:nvPr>
            <p:ph type="subTitle" idx="1"/>
          </p:nvPr>
        </p:nvSpPr>
        <p:spPr/>
        <p:txBody>
          <a:bodyPr/>
          <a:lstStyle/>
          <a:p>
            <a:endParaRPr lang="en-US"/>
          </a:p>
        </p:txBody>
      </p:sp>
      <p:sp>
        <p:nvSpPr>
          <p:cNvPr id="4" name="Slide Number Placeholder 3"/>
          <p:cNvSpPr>
            <a:spLocks noGrp="1"/>
          </p:cNvSpPr>
          <p:nvPr>
            <p:ph type="sldNum" sz="quarter" idx="12"/>
          </p:nvPr>
        </p:nvSpPr>
        <p:spPr/>
        <p:txBody>
          <a:bodyPr/>
          <a:lstStyle/>
          <a:p>
            <a:fld id="{E50AA76E-078B-432D-9034-B52D029F816A}" type="slidenum">
              <a:rPr lang="en-US" smtClean="0"/>
              <a:t>1</a:t>
            </a:fld>
            <a:endParaRPr lang="en-US"/>
          </a:p>
        </p:txBody>
      </p:sp>
    </p:spTree>
    <p:extLst>
      <p:ext uri="{BB962C8B-B14F-4D97-AF65-F5344CB8AC3E}">
        <p14:creationId xmlns:p14="http://schemas.microsoft.com/office/powerpoint/2010/main" val="383931984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1413" y="304801"/>
            <a:ext cx="9905998" cy="762000"/>
          </a:xfrm>
        </p:spPr>
        <p:txBody>
          <a:bodyPr>
            <a:normAutofit/>
          </a:bodyPr>
          <a:lstStyle/>
          <a:p>
            <a:pPr algn="ctr"/>
            <a:r>
              <a:rPr lang="en-US" sz="4000" b="1" dirty="0" smtClean="0"/>
              <a:t>DEBATE/DISPUTE</a:t>
            </a:r>
            <a:endParaRPr lang="en-US" sz="4000" b="1" dirty="0"/>
          </a:p>
        </p:txBody>
      </p:sp>
      <p:sp>
        <p:nvSpPr>
          <p:cNvPr id="3" name="Content Placeholder 2"/>
          <p:cNvSpPr>
            <a:spLocks noGrp="1"/>
          </p:cNvSpPr>
          <p:nvPr>
            <p:ph idx="1"/>
          </p:nvPr>
        </p:nvSpPr>
        <p:spPr>
          <a:xfrm>
            <a:off x="1141412" y="1066802"/>
            <a:ext cx="9905999" cy="5442856"/>
          </a:xfrm>
        </p:spPr>
        <p:txBody>
          <a:bodyPr>
            <a:normAutofit fontScale="62500" lnSpcReduction="20000"/>
          </a:bodyPr>
          <a:lstStyle/>
          <a:p>
            <a:pPr lvl="0"/>
            <a:endParaRPr lang="en-US" sz="3500" b="1" dirty="0" smtClean="0"/>
          </a:p>
          <a:p>
            <a:pPr lvl="0"/>
            <a:r>
              <a:rPr lang="en-US" sz="5100" b="1" dirty="0" smtClean="0">
                <a:latin typeface="Calibri" panose="020F0502020204030204" pitchFamily="34" charset="0"/>
              </a:rPr>
              <a:t>Dispute as a verb: </a:t>
            </a:r>
          </a:p>
          <a:p>
            <a:pPr lvl="1"/>
            <a:r>
              <a:rPr lang="en-US" sz="4500" b="1" dirty="0" smtClean="0">
                <a:latin typeface="Calibri" panose="020F0502020204030204" pitchFamily="34" charset="0"/>
              </a:rPr>
              <a:t>To </a:t>
            </a:r>
            <a:r>
              <a:rPr lang="en-US" sz="4500" b="1" dirty="0">
                <a:latin typeface="Calibri" panose="020F0502020204030204" pitchFamily="34" charset="0"/>
              </a:rPr>
              <a:t>engage in argument or debate;</a:t>
            </a:r>
            <a:endParaRPr lang="en-US" sz="4500" dirty="0">
              <a:latin typeface="Calibri" panose="020F0502020204030204" pitchFamily="34" charset="0"/>
            </a:endParaRPr>
          </a:p>
          <a:p>
            <a:pPr lvl="1"/>
            <a:r>
              <a:rPr lang="en-US" sz="4500" b="1" dirty="0">
                <a:latin typeface="Calibri" panose="020F0502020204030204" pitchFamily="34" charset="0"/>
              </a:rPr>
              <a:t>To argue vehemently; wrangle; quarrel</a:t>
            </a:r>
            <a:r>
              <a:rPr lang="en-US" sz="4500" b="1" dirty="0" smtClean="0">
                <a:latin typeface="Calibri" panose="020F0502020204030204" pitchFamily="34" charset="0"/>
              </a:rPr>
              <a:t>.</a:t>
            </a:r>
            <a:endParaRPr lang="en-US" sz="3300" b="1" dirty="0" smtClean="0"/>
          </a:p>
          <a:p>
            <a:r>
              <a:rPr lang="en-US" sz="4600" b="1" dirty="0" smtClean="0">
                <a:latin typeface="Calibri" panose="020F0502020204030204" pitchFamily="34" charset="0"/>
              </a:rPr>
              <a:t>Dispute as a noun:</a:t>
            </a:r>
          </a:p>
          <a:p>
            <a:pPr lvl="1"/>
            <a:r>
              <a:rPr lang="en-US" sz="4500" b="1" dirty="0">
                <a:latin typeface="Calibri" panose="020F0502020204030204" pitchFamily="34" charset="0"/>
              </a:rPr>
              <a:t>To argue or debate about; discuss</a:t>
            </a:r>
            <a:r>
              <a:rPr lang="en-US" sz="4500" b="1" dirty="0" smtClean="0">
                <a:latin typeface="Calibri" panose="020F0502020204030204" pitchFamily="34" charset="0"/>
              </a:rPr>
              <a:t>;</a:t>
            </a:r>
            <a:r>
              <a:rPr lang="en-US" sz="3600" b="1" dirty="0" smtClean="0"/>
              <a:t>		</a:t>
            </a:r>
          </a:p>
          <a:p>
            <a:pPr lvl="1"/>
            <a:r>
              <a:rPr lang="en-US" sz="3600" b="1" dirty="0" smtClean="0"/>
              <a:t> </a:t>
            </a:r>
            <a:r>
              <a:rPr lang="en-US" sz="4500" b="1" dirty="0" smtClean="0">
                <a:latin typeface="Calibri" panose="020F0502020204030204" pitchFamily="34" charset="0"/>
              </a:rPr>
              <a:t>To </a:t>
            </a:r>
            <a:r>
              <a:rPr lang="en-US" sz="4500" b="1" dirty="0">
                <a:latin typeface="Calibri" panose="020F0502020204030204" pitchFamily="34" charset="0"/>
              </a:rPr>
              <a:t>argue against; to call into question, as in </a:t>
            </a:r>
            <a:endParaRPr lang="en-US" sz="4500" b="1" dirty="0" smtClean="0">
              <a:latin typeface="Calibri" panose="020F0502020204030204" pitchFamily="34" charset="0"/>
            </a:endParaRPr>
          </a:p>
          <a:p>
            <a:pPr marL="457200" lvl="1" indent="0">
              <a:buNone/>
            </a:pPr>
            <a:r>
              <a:rPr lang="en-US" sz="4500" b="1" dirty="0" smtClean="0">
                <a:latin typeface="Calibri" panose="020F0502020204030204" pitchFamily="34" charset="0"/>
              </a:rPr>
              <a:t>      to dispute a </a:t>
            </a:r>
            <a:r>
              <a:rPr lang="en-US" sz="4500" b="1" dirty="0">
                <a:latin typeface="Calibri" panose="020F0502020204030204" pitchFamily="34" charset="0"/>
              </a:rPr>
              <a:t>proposal.</a:t>
            </a:r>
            <a:endParaRPr lang="en-US" sz="4500" dirty="0">
              <a:latin typeface="Calibri" panose="020F0502020204030204" pitchFamily="34" charset="0"/>
            </a:endParaRPr>
          </a:p>
          <a:p>
            <a:pPr lvl="1"/>
            <a:r>
              <a:rPr lang="en-US" sz="3600" b="1" dirty="0"/>
              <a:t> </a:t>
            </a:r>
            <a:r>
              <a:rPr lang="en-US" sz="4500" b="1" dirty="0">
                <a:latin typeface="Calibri" panose="020F0502020204030204" pitchFamily="34" charset="0"/>
              </a:rPr>
              <a:t>To quarrel or fight about; to contest;</a:t>
            </a:r>
            <a:endParaRPr lang="en-US" sz="4500" dirty="0">
              <a:latin typeface="Calibri" panose="020F0502020204030204" pitchFamily="34" charset="0"/>
            </a:endParaRPr>
          </a:p>
          <a:p>
            <a:pPr lvl="1"/>
            <a:r>
              <a:rPr lang="en-US" sz="3600" b="1" dirty="0"/>
              <a:t> </a:t>
            </a:r>
            <a:r>
              <a:rPr lang="en-US" sz="4500" b="1" dirty="0">
                <a:latin typeface="Calibri" panose="020F0502020204030204" pitchFamily="34" charset="0"/>
              </a:rPr>
              <a:t>To strive against; oppose.</a:t>
            </a:r>
            <a:endParaRPr lang="en-US" sz="4500" dirty="0">
              <a:latin typeface="Calibri" panose="020F0502020204030204" pitchFamily="34" charset="0"/>
            </a:endParaRPr>
          </a:p>
          <a:p>
            <a:pPr marL="457200" lvl="1" indent="0">
              <a:buNone/>
            </a:pPr>
            <a:r>
              <a:rPr lang="en-US" sz="2800" b="1" dirty="0" smtClean="0"/>
              <a:t> </a:t>
            </a:r>
          </a:p>
          <a:p>
            <a:pPr marL="0" indent="0">
              <a:buNone/>
            </a:pPr>
            <a:endParaRPr lang="en-US" sz="3200" dirty="0"/>
          </a:p>
          <a:p>
            <a:endParaRPr lang="en-US" dirty="0"/>
          </a:p>
        </p:txBody>
      </p:sp>
      <p:sp>
        <p:nvSpPr>
          <p:cNvPr id="4" name="Slide Number Placeholder 3"/>
          <p:cNvSpPr>
            <a:spLocks noGrp="1"/>
          </p:cNvSpPr>
          <p:nvPr>
            <p:ph type="sldNum" sz="quarter" idx="12"/>
          </p:nvPr>
        </p:nvSpPr>
        <p:spPr/>
        <p:txBody>
          <a:bodyPr/>
          <a:lstStyle/>
          <a:p>
            <a:fld id="{E50AA76E-078B-432D-9034-B52D029F816A}" type="slidenum">
              <a:rPr lang="en-US" smtClean="0"/>
              <a:t>2</a:t>
            </a:fld>
            <a:endParaRPr lang="en-US"/>
          </a:p>
        </p:txBody>
      </p:sp>
    </p:spTree>
    <p:extLst>
      <p:ext uri="{BB962C8B-B14F-4D97-AF65-F5344CB8AC3E}">
        <p14:creationId xmlns:p14="http://schemas.microsoft.com/office/powerpoint/2010/main" val="223862901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84311" y="391886"/>
            <a:ext cx="10018713" cy="1077685"/>
          </a:xfrm>
        </p:spPr>
        <p:txBody>
          <a:bodyPr/>
          <a:lstStyle/>
          <a:p>
            <a:r>
              <a:rPr lang="en-US" b="1" dirty="0" smtClean="0">
                <a:latin typeface="Calibri" panose="020F0502020204030204" pitchFamily="34" charset="0"/>
              </a:rPr>
              <a:t>SYNONYMS FOR “DISPUTE/DEBATE”</a:t>
            </a:r>
            <a:endParaRPr lang="en-US" b="1" dirty="0">
              <a:latin typeface="Calibri" panose="020F0502020204030204" pitchFamily="34" charset="0"/>
            </a:endParaRPr>
          </a:p>
        </p:txBody>
      </p:sp>
      <p:sp>
        <p:nvSpPr>
          <p:cNvPr id="3" name="Content Placeholder 2"/>
          <p:cNvSpPr>
            <a:spLocks noGrp="1"/>
          </p:cNvSpPr>
          <p:nvPr>
            <p:ph idx="1"/>
          </p:nvPr>
        </p:nvSpPr>
        <p:spPr>
          <a:xfrm>
            <a:off x="1484310" y="1730828"/>
            <a:ext cx="10018713" cy="3592285"/>
          </a:xfrm>
        </p:spPr>
        <p:txBody>
          <a:bodyPr>
            <a:normAutofit/>
          </a:bodyPr>
          <a:lstStyle/>
          <a:p>
            <a:pPr marL="0" indent="0" algn="ctr">
              <a:buNone/>
            </a:pPr>
            <a:r>
              <a:rPr lang="en-US" sz="2800" b="1" dirty="0" smtClean="0">
                <a:latin typeface="Calibri" panose="020F0502020204030204" pitchFamily="34" charset="0"/>
              </a:rPr>
              <a:t>Bicker</a:t>
            </a:r>
          </a:p>
          <a:p>
            <a:pPr marL="0" indent="0" algn="ctr">
              <a:buNone/>
            </a:pPr>
            <a:r>
              <a:rPr lang="en-US" sz="2800" b="1" dirty="0" smtClean="0">
                <a:latin typeface="Calibri" panose="020F0502020204030204" pitchFamily="34" charset="0"/>
              </a:rPr>
              <a:t>Squabble</a:t>
            </a:r>
          </a:p>
          <a:p>
            <a:pPr marL="0" indent="0" algn="ctr">
              <a:buNone/>
            </a:pPr>
            <a:r>
              <a:rPr lang="en-US" sz="2800" b="1" dirty="0" smtClean="0">
                <a:latin typeface="Calibri" panose="020F0502020204030204" pitchFamily="34" charset="0"/>
              </a:rPr>
              <a:t>Altercation</a:t>
            </a:r>
          </a:p>
          <a:p>
            <a:pPr marL="0" indent="0" algn="ctr">
              <a:buNone/>
            </a:pPr>
            <a:r>
              <a:rPr lang="en-US" sz="2800" b="1" dirty="0" smtClean="0">
                <a:latin typeface="Calibri" panose="020F0502020204030204" pitchFamily="34" charset="0"/>
              </a:rPr>
              <a:t>Wrangle</a:t>
            </a:r>
          </a:p>
        </p:txBody>
      </p:sp>
      <p:sp>
        <p:nvSpPr>
          <p:cNvPr id="4" name="Slide Number Placeholder 3"/>
          <p:cNvSpPr>
            <a:spLocks noGrp="1"/>
          </p:cNvSpPr>
          <p:nvPr>
            <p:ph type="sldNum" sz="quarter" idx="12"/>
          </p:nvPr>
        </p:nvSpPr>
        <p:spPr/>
        <p:txBody>
          <a:bodyPr/>
          <a:lstStyle/>
          <a:p>
            <a:fld id="{E50AA76E-078B-432D-9034-B52D029F816A}" type="slidenum">
              <a:rPr lang="en-US" smtClean="0"/>
              <a:t>3</a:t>
            </a:fld>
            <a:endParaRPr lang="en-US"/>
          </a:p>
        </p:txBody>
      </p:sp>
    </p:spTree>
    <p:extLst>
      <p:ext uri="{BB962C8B-B14F-4D97-AF65-F5344CB8AC3E}">
        <p14:creationId xmlns:p14="http://schemas.microsoft.com/office/powerpoint/2010/main" val="133286590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84311" y="685801"/>
            <a:ext cx="10018713" cy="908537"/>
          </a:xfrm>
        </p:spPr>
        <p:txBody>
          <a:bodyPr>
            <a:normAutofit/>
          </a:bodyPr>
          <a:lstStyle/>
          <a:p>
            <a:r>
              <a:rPr lang="en-US" b="1" dirty="0" smtClean="0">
                <a:latin typeface="Calibri" pitchFamily="34" charset="0"/>
                <a:cs typeface="Calibri" pitchFamily="34" charset="0"/>
              </a:rPr>
              <a:t>DEBATE</a:t>
            </a:r>
            <a:endParaRPr lang="en-US" b="1" dirty="0">
              <a:latin typeface="Calibri" pitchFamily="34" charset="0"/>
              <a:cs typeface="Calibri" pitchFamily="34" charset="0"/>
            </a:endParaRPr>
          </a:p>
        </p:txBody>
      </p:sp>
      <p:sp>
        <p:nvSpPr>
          <p:cNvPr id="3" name="Content Placeholder 2"/>
          <p:cNvSpPr>
            <a:spLocks noGrp="1"/>
          </p:cNvSpPr>
          <p:nvPr>
            <p:ph idx="1"/>
          </p:nvPr>
        </p:nvSpPr>
        <p:spPr>
          <a:xfrm>
            <a:off x="1484310" y="1664677"/>
            <a:ext cx="10018713" cy="4454769"/>
          </a:xfrm>
        </p:spPr>
        <p:txBody>
          <a:bodyPr anchor="t">
            <a:normAutofit/>
          </a:bodyPr>
          <a:lstStyle/>
          <a:p>
            <a:r>
              <a:rPr lang="en-US" sz="3200" b="1" dirty="0" smtClean="0"/>
              <a:t>Debate as a verb:</a:t>
            </a:r>
          </a:p>
          <a:p>
            <a:pPr lvl="1"/>
            <a:r>
              <a:rPr lang="en-US" sz="2800" b="1" dirty="0"/>
              <a:t>To engage in argument or discussion;</a:t>
            </a:r>
          </a:p>
          <a:p>
            <a:pPr lvl="1"/>
            <a:r>
              <a:rPr lang="en-US" sz="2800" b="1" dirty="0"/>
              <a:t>To dispute or disagree about</a:t>
            </a:r>
          </a:p>
          <a:p>
            <a:r>
              <a:rPr lang="en-US" sz="3200" b="1" dirty="0" smtClean="0"/>
              <a:t>Synonyms:</a:t>
            </a:r>
          </a:p>
          <a:p>
            <a:pPr lvl="1"/>
            <a:r>
              <a:rPr lang="en-US" sz="2800" b="1" dirty="0" smtClean="0"/>
              <a:t>Dispute</a:t>
            </a:r>
          </a:p>
          <a:p>
            <a:pPr lvl="1"/>
            <a:r>
              <a:rPr lang="en-US" sz="2800" b="1" dirty="0" smtClean="0"/>
              <a:t>Contend</a:t>
            </a:r>
          </a:p>
          <a:p>
            <a:pPr lvl="1"/>
            <a:r>
              <a:rPr lang="en-US" sz="2800" b="1" dirty="0" smtClean="0"/>
              <a:t>Argue</a:t>
            </a:r>
            <a:endParaRPr lang="en-US" sz="2800" b="1" dirty="0"/>
          </a:p>
          <a:p>
            <a:endParaRPr lang="en-US" sz="3200" b="1" dirty="0" smtClean="0"/>
          </a:p>
          <a:p>
            <a:pPr marL="457200" lvl="1" indent="0">
              <a:buNone/>
            </a:pPr>
            <a:endParaRPr lang="en-US" sz="2800" b="1" dirty="0" smtClean="0"/>
          </a:p>
        </p:txBody>
      </p:sp>
      <p:sp>
        <p:nvSpPr>
          <p:cNvPr id="4" name="Slide Number Placeholder 3"/>
          <p:cNvSpPr>
            <a:spLocks noGrp="1"/>
          </p:cNvSpPr>
          <p:nvPr>
            <p:ph type="sldNum" sz="quarter" idx="12"/>
          </p:nvPr>
        </p:nvSpPr>
        <p:spPr/>
        <p:txBody>
          <a:bodyPr/>
          <a:lstStyle/>
          <a:p>
            <a:fld id="{E50AA76E-078B-432D-9034-B52D029F816A}" type="slidenum">
              <a:rPr lang="en-US" smtClean="0"/>
              <a:t>4</a:t>
            </a:fld>
            <a:endParaRPr lang="en-US"/>
          </a:p>
        </p:txBody>
      </p:sp>
    </p:spTree>
    <p:extLst>
      <p:ext uri="{BB962C8B-B14F-4D97-AF65-F5344CB8AC3E}">
        <p14:creationId xmlns:p14="http://schemas.microsoft.com/office/powerpoint/2010/main" val="229410778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84311" y="685801"/>
            <a:ext cx="10018713" cy="849922"/>
          </a:xfrm>
        </p:spPr>
        <p:txBody>
          <a:bodyPr/>
          <a:lstStyle/>
          <a:p>
            <a:r>
              <a:rPr lang="en-US" b="1" dirty="0" smtClean="0">
                <a:latin typeface="Calibri" pitchFamily="34" charset="0"/>
                <a:cs typeface="Calibri" pitchFamily="34" charset="0"/>
              </a:rPr>
              <a:t>DIALOGUE</a:t>
            </a:r>
            <a:endParaRPr lang="en-US" b="1" dirty="0">
              <a:latin typeface="Calibri" pitchFamily="34" charset="0"/>
              <a:cs typeface="Calibri" pitchFamily="34" charset="0"/>
            </a:endParaRPr>
          </a:p>
        </p:txBody>
      </p:sp>
      <p:sp>
        <p:nvSpPr>
          <p:cNvPr id="3" name="Content Placeholder 2"/>
          <p:cNvSpPr>
            <a:spLocks noGrp="1"/>
          </p:cNvSpPr>
          <p:nvPr>
            <p:ph idx="1"/>
          </p:nvPr>
        </p:nvSpPr>
        <p:spPr>
          <a:xfrm>
            <a:off x="1484310" y="1606062"/>
            <a:ext cx="10018713" cy="4947137"/>
          </a:xfrm>
        </p:spPr>
        <p:txBody>
          <a:bodyPr anchor="t">
            <a:normAutofit/>
          </a:bodyPr>
          <a:lstStyle/>
          <a:p>
            <a:r>
              <a:rPr lang="en-US" sz="3200" b="1" dirty="0" smtClean="0">
                <a:latin typeface="Calibri" pitchFamily="34" charset="0"/>
                <a:cs typeface="Calibri" pitchFamily="34" charset="0"/>
              </a:rPr>
              <a:t>As a verb:</a:t>
            </a:r>
          </a:p>
          <a:p>
            <a:pPr lvl="1"/>
            <a:r>
              <a:rPr lang="en-US" sz="2800" b="1" dirty="0">
                <a:latin typeface="Calibri" pitchFamily="34" charset="0"/>
                <a:cs typeface="Calibri" pitchFamily="34" charset="0"/>
              </a:rPr>
              <a:t>To carry on a dialogue; to converse</a:t>
            </a:r>
          </a:p>
          <a:p>
            <a:pPr lvl="1"/>
            <a:r>
              <a:rPr lang="en-US" sz="2800" b="1" dirty="0">
                <a:latin typeface="Calibri" pitchFamily="34" charset="0"/>
                <a:cs typeface="Calibri" pitchFamily="34" charset="0"/>
              </a:rPr>
              <a:t>To discuss areas of disagreement frankly in order to resolve them.</a:t>
            </a:r>
          </a:p>
          <a:p>
            <a:r>
              <a:rPr lang="en-US" sz="3200" b="1" dirty="0" smtClean="0">
                <a:latin typeface="Calibri" pitchFamily="34" charset="0"/>
                <a:cs typeface="Calibri" pitchFamily="34" charset="0"/>
              </a:rPr>
              <a:t>As a noun:</a:t>
            </a:r>
          </a:p>
          <a:p>
            <a:pPr lvl="1"/>
            <a:r>
              <a:rPr lang="en-US" sz="2800" b="1" dirty="0" smtClean="0">
                <a:latin typeface="Calibri" pitchFamily="34" charset="0"/>
                <a:cs typeface="Calibri" pitchFamily="34" charset="0"/>
              </a:rPr>
              <a:t>Conversation between two or more persons;</a:t>
            </a:r>
          </a:p>
          <a:p>
            <a:pPr lvl="1"/>
            <a:r>
              <a:rPr lang="en-US" sz="2800" b="1" dirty="0" smtClean="0">
                <a:latin typeface="Calibri" pitchFamily="34" charset="0"/>
                <a:cs typeface="Calibri" pitchFamily="34" charset="0"/>
              </a:rPr>
              <a:t>An exchange of ideas or opinions with a view toward reaching an amicable agreement or settlement</a:t>
            </a:r>
            <a:endParaRPr lang="en-US" sz="2800" b="1" dirty="0">
              <a:latin typeface="Calibri" pitchFamily="34" charset="0"/>
              <a:cs typeface="Calibri" pitchFamily="34" charset="0"/>
            </a:endParaRPr>
          </a:p>
          <a:p>
            <a:endParaRPr lang="en-US" sz="3200" b="1" dirty="0" smtClean="0">
              <a:latin typeface="Calibri" pitchFamily="34" charset="0"/>
              <a:cs typeface="Calibri" pitchFamily="34" charset="0"/>
            </a:endParaRPr>
          </a:p>
        </p:txBody>
      </p:sp>
      <p:sp>
        <p:nvSpPr>
          <p:cNvPr id="4" name="Slide Number Placeholder 3"/>
          <p:cNvSpPr>
            <a:spLocks noGrp="1"/>
          </p:cNvSpPr>
          <p:nvPr>
            <p:ph type="sldNum" sz="quarter" idx="12"/>
          </p:nvPr>
        </p:nvSpPr>
        <p:spPr/>
        <p:txBody>
          <a:bodyPr/>
          <a:lstStyle/>
          <a:p>
            <a:fld id="{E50AA76E-078B-432D-9034-B52D029F816A}" type="slidenum">
              <a:rPr lang="en-US" smtClean="0"/>
              <a:t>5</a:t>
            </a:fld>
            <a:endParaRPr lang="en-US"/>
          </a:p>
        </p:txBody>
      </p:sp>
    </p:spTree>
    <p:extLst>
      <p:ext uri="{BB962C8B-B14F-4D97-AF65-F5344CB8AC3E}">
        <p14:creationId xmlns:p14="http://schemas.microsoft.com/office/powerpoint/2010/main" val="170144795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84311" y="685800"/>
            <a:ext cx="10018713" cy="64477"/>
          </a:xfrm>
        </p:spPr>
        <p:txBody>
          <a:bodyPr>
            <a:normAutofit fontScale="90000"/>
          </a:bodyPr>
          <a:lstStyle/>
          <a:p>
            <a:endParaRPr lang="en-US" dirty="0"/>
          </a:p>
        </p:txBody>
      </p:sp>
      <p:sp>
        <p:nvSpPr>
          <p:cNvPr id="3" name="Content Placeholder 2"/>
          <p:cNvSpPr>
            <a:spLocks noGrp="1"/>
          </p:cNvSpPr>
          <p:nvPr>
            <p:ph idx="1"/>
          </p:nvPr>
        </p:nvSpPr>
        <p:spPr>
          <a:xfrm>
            <a:off x="1484310" y="984739"/>
            <a:ext cx="10018713" cy="4806462"/>
          </a:xfrm>
        </p:spPr>
        <p:txBody>
          <a:bodyPr anchor="t">
            <a:normAutofit/>
          </a:bodyPr>
          <a:lstStyle/>
          <a:p>
            <a:pPr lvl="1">
              <a:buFont typeface="Arial" pitchFamily="34" charset="0"/>
              <a:buChar char="•"/>
            </a:pPr>
            <a:r>
              <a:rPr lang="en-US" sz="2800" b="1" dirty="0" smtClean="0">
                <a:latin typeface="Calibri" pitchFamily="34" charset="0"/>
                <a:cs typeface="Calibri" pitchFamily="34" charset="0"/>
              </a:rPr>
              <a:t>The conversation between characters in a literary work, or a literary work in the form of a conversation.</a:t>
            </a:r>
          </a:p>
          <a:p>
            <a:pPr marL="109538" lvl="1" indent="347663">
              <a:buFont typeface="Arial" pitchFamily="34" charset="0"/>
              <a:buChar char="•"/>
            </a:pPr>
            <a:r>
              <a:rPr lang="en-US" sz="3200" b="1" dirty="0" smtClean="0">
                <a:latin typeface="Calibri" pitchFamily="34" charset="0"/>
                <a:cs typeface="Calibri" pitchFamily="34" charset="0"/>
              </a:rPr>
              <a:t>Synonyms</a:t>
            </a:r>
          </a:p>
          <a:p>
            <a:pPr marL="566738" lvl="2" indent="347663">
              <a:buFont typeface="Arial" pitchFamily="34" charset="0"/>
              <a:buChar char="•"/>
            </a:pPr>
            <a:r>
              <a:rPr lang="en-US" sz="3000" b="1" dirty="0" smtClean="0">
                <a:latin typeface="Calibri" pitchFamily="34" charset="0"/>
                <a:cs typeface="Calibri" pitchFamily="34" charset="0"/>
              </a:rPr>
              <a:t>Chat</a:t>
            </a:r>
          </a:p>
          <a:p>
            <a:pPr marL="566738" lvl="2" indent="347663">
              <a:buFont typeface="Arial" pitchFamily="34" charset="0"/>
              <a:buChar char="•"/>
            </a:pPr>
            <a:r>
              <a:rPr lang="en-US" sz="3000" b="1" dirty="0" smtClean="0">
                <a:latin typeface="Calibri" pitchFamily="34" charset="0"/>
                <a:cs typeface="Calibri" pitchFamily="34" charset="0"/>
              </a:rPr>
              <a:t>Conversation</a:t>
            </a:r>
            <a:endParaRPr lang="en-US" sz="2800" b="1" dirty="0">
              <a:latin typeface="Calibri" pitchFamily="34" charset="0"/>
              <a:cs typeface="Calibri" pitchFamily="34" charset="0"/>
            </a:endParaRPr>
          </a:p>
          <a:p>
            <a:pPr marL="566738" lvl="2" indent="347663">
              <a:buFont typeface="Arial" pitchFamily="34" charset="0"/>
              <a:buChar char="•"/>
            </a:pPr>
            <a:r>
              <a:rPr lang="en-US" sz="2800" b="1" dirty="0" smtClean="0">
                <a:latin typeface="Calibri" pitchFamily="34" charset="0"/>
                <a:cs typeface="Calibri" pitchFamily="34" charset="0"/>
              </a:rPr>
              <a:t>Communication</a:t>
            </a:r>
          </a:p>
          <a:p>
            <a:pPr marL="566738" lvl="2" indent="347663">
              <a:buFont typeface="Arial" pitchFamily="34" charset="0"/>
              <a:buChar char="•"/>
            </a:pPr>
            <a:r>
              <a:rPr lang="en-US" sz="2800" b="1" dirty="0" smtClean="0">
                <a:latin typeface="Calibri" pitchFamily="34" charset="0"/>
                <a:cs typeface="Calibri" pitchFamily="34" charset="0"/>
              </a:rPr>
              <a:t>Conference</a:t>
            </a:r>
          </a:p>
          <a:p>
            <a:pPr marL="566738" lvl="2" indent="347663">
              <a:buFont typeface="Arial" pitchFamily="34" charset="0"/>
              <a:buChar char="•"/>
            </a:pPr>
            <a:r>
              <a:rPr lang="en-US" sz="2800" b="1" dirty="0" smtClean="0">
                <a:latin typeface="Calibri" pitchFamily="34" charset="0"/>
                <a:cs typeface="Calibri" pitchFamily="34" charset="0"/>
              </a:rPr>
              <a:t>Discussion</a:t>
            </a:r>
            <a:endParaRPr lang="en-US" sz="3000" b="1" dirty="0" smtClean="0">
              <a:latin typeface="Calibri" pitchFamily="34" charset="0"/>
              <a:cs typeface="Calibri" pitchFamily="34" charset="0"/>
            </a:endParaRPr>
          </a:p>
        </p:txBody>
      </p:sp>
      <p:sp>
        <p:nvSpPr>
          <p:cNvPr id="4" name="Slide Number Placeholder 3"/>
          <p:cNvSpPr>
            <a:spLocks noGrp="1"/>
          </p:cNvSpPr>
          <p:nvPr>
            <p:ph type="sldNum" sz="quarter" idx="12"/>
          </p:nvPr>
        </p:nvSpPr>
        <p:spPr/>
        <p:txBody>
          <a:bodyPr/>
          <a:lstStyle/>
          <a:p>
            <a:fld id="{E50AA76E-078B-432D-9034-B52D029F816A}" type="slidenum">
              <a:rPr lang="en-US" smtClean="0"/>
              <a:t>6</a:t>
            </a:fld>
            <a:endParaRPr lang="en-US"/>
          </a:p>
        </p:txBody>
      </p:sp>
    </p:spTree>
    <p:extLst>
      <p:ext uri="{BB962C8B-B14F-4D97-AF65-F5344CB8AC3E}">
        <p14:creationId xmlns:p14="http://schemas.microsoft.com/office/powerpoint/2010/main" val="350378415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84311" y="685801"/>
            <a:ext cx="10018713" cy="874775"/>
          </a:xfrm>
        </p:spPr>
        <p:txBody>
          <a:bodyPr/>
          <a:lstStyle/>
          <a:p>
            <a:r>
              <a:rPr lang="en-US" b="1" dirty="0" smtClean="0">
                <a:latin typeface="Calibri" pitchFamily="34" charset="0"/>
                <a:cs typeface="Calibri" pitchFamily="34" charset="0"/>
              </a:rPr>
              <a:t>BEING A SERVANT-LEADER</a:t>
            </a:r>
            <a:endParaRPr lang="en-US" b="1" dirty="0">
              <a:latin typeface="Calibri" pitchFamily="34" charset="0"/>
              <a:cs typeface="Calibri" pitchFamily="34" charset="0"/>
            </a:endParaRPr>
          </a:p>
        </p:txBody>
      </p:sp>
      <p:sp>
        <p:nvSpPr>
          <p:cNvPr id="3" name="Content Placeholder 2"/>
          <p:cNvSpPr>
            <a:spLocks noGrp="1"/>
          </p:cNvSpPr>
          <p:nvPr>
            <p:ph idx="1"/>
          </p:nvPr>
        </p:nvSpPr>
        <p:spPr>
          <a:xfrm>
            <a:off x="1484310" y="1499617"/>
            <a:ext cx="10018713" cy="4291584"/>
          </a:xfrm>
        </p:spPr>
        <p:txBody>
          <a:bodyPr anchor="t">
            <a:normAutofit/>
          </a:bodyPr>
          <a:lstStyle/>
          <a:p>
            <a:r>
              <a:rPr lang="en-US" sz="3200" b="1" dirty="0" smtClean="0">
                <a:latin typeface="Calibri" pitchFamily="34" charset="0"/>
                <a:cs typeface="Calibri" pitchFamily="34" charset="0"/>
              </a:rPr>
              <a:t>Includes a spiritual assistant</a:t>
            </a:r>
          </a:p>
          <a:p>
            <a:r>
              <a:rPr lang="en-US" sz="3200" b="1" dirty="0" smtClean="0">
                <a:latin typeface="Calibri" pitchFamily="34" charset="0"/>
                <a:cs typeface="Calibri" pitchFamily="34" charset="0"/>
              </a:rPr>
              <a:t>Don’t have to agree on everything</a:t>
            </a:r>
          </a:p>
          <a:p>
            <a:r>
              <a:rPr lang="en-US" sz="3200" b="1" i="1" dirty="0" smtClean="0">
                <a:latin typeface="Calibri" pitchFamily="34" charset="0"/>
                <a:cs typeface="Calibri" pitchFamily="34" charset="0"/>
              </a:rPr>
              <a:t>Use</a:t>
            </a:r>
            <a:r>
              <a:rPr lang="en-US" sz="3200" b="1" dirty="0" smtClean="0">
                <a:latin typeface="Calibri" pitchFamily="34" charset="0"/>
                <a:cs typeface="Calibri" pitchFamily="34" charset="0"/>
              </a:rPr>
              <a:t> dialogue; </a:t>
            </a:r>
            <a:r>
              <a:rPr lang="en-US" sz="3200" b="1" i="1" dirty="0" smtClean="0">
                <a:latin typeface="Calibri" pitchFamily="34" charset="0"/>
                <a:cs typeface="Calibri" pitchFamily="34" charset="0"/>
              </a:rPr>
              <a:t>avoid</a:t>
            </a:r>
            <a:r>
              <a:rPr lang="en-US" sz="3200" b="1" dirty="0" smtClean="0">
                <a:latin typeface="Calibri" pitchFamily="34" charset="0"/>
                <a:cs typeface="Calibri" pitchFamily="34" charset="0"/>
              </a:rPr>
              <a:t> dispute/debate</a:t>
            </a:r>
          </a:p>
          <a:p>
            <a:r>
              <a:rPr lang="en-US" sz="3200" b="1" dirty="0" smtClean="0">
                <a:latin typeface="Calibri" pitchFamily="34" charset="0"/>
                <a:cs typeface="Calibri" pitchFamily="34" charset="0"/>
              </a:rPr>
              <a:t>Dispute/debate against Christian principles</a:t>
            </a:r>
          </a:p>
          <a:p>
            <a:r>
              <a:rPr lang="en-US" sz="3200" b="1" dirty="0" smtClean="0">
                <a:latin typeface="Calibri" pitchFamily="34" charset="0"/>
                <a:cs typeface="Calibri" pitchFamily="34" charset="0"/>
              </a:rPr>
              <a:t>Not looking for “winners” and “losers”</a:t>
            </a:r>
          </a:p>
          <a:p>
            <a:r>
              <a:rPr lang="en-US" sz="3200" b="1" dirty="0" smtClean="0">
                <a:latin typeface="Calibri" pitchFamily="34" charset="0"/>
                <a:cs typeface="Calibri" pitchFamily="34" charset="0"/>
              </a:rPr>
              <a:t>Working for win-win situations</a:t>
            </a:r>
          </a:p>
          <a:p>
            <a:endParaRPr lang="en-US" sz="3200" b="1" i="1" dirty="0">
              <a:latin typeface="Calibri" pitchFamily="34" charset="0"/>
              <a:cs typeface="Calibri" pitchFamily="34" charset="0"/>
            </a:endParaRPr>
          </a:p>
        </p:txBody>
      </p:sp>
      <p:sp>
        <p:nvSpPr>
          <p:cNvPr id="4" name="Slide Number Placeholder 3"/>
          <p:cNvSpPr>
            <a:spLocks noGrp="1"/>
          </p:cNvSpPr>
          <p:nvPr>
            <p:ph type="sldNum" sz="quarter" idx="12"/>
          </p:nvPr>
        </p:nvSpPr>
        <p:spPr/>
        <p:txBody>
          <a:bodyPr/>
          <a:lstStyle/>
          <a:p>
            <a:fld id="{E50AA76E-078B-432D-9034-B52D029F816A}" type="slidenum">
              <a:rPr lang="en-US" smtClean="0"/>
              <a:t>7</a:t>
            </a:fld>
            <a:endParaRPr lang="en-US"/>
          </a:p>
        </p:txBody>
      </p:sp>
    </p:spTree>
    <p:extLst>
      <p:ext uri="{BB962C8B-B14F-4D97-AF65-F5344CB8AC3E}">
        <p14:creationId xmlns:p14="http://schemas.microsoft.com/office/powerpoint/2010/main" val="353596834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84311" y="487680"/>
            <a:ext cx="10018713" cy="853441"/>
          </a:xfrm>
        </p:spPr>
        <p:txBody>
          <a:bodyPr>
            <a:normAutofit/>
          </a:bodyPr>
          <a:lstStyle/>
          <a:p>
            <a:r>
              <a:rPr lang="en-US" b="1" dirty="0" smtClean="0">
                <a:latin typeface="Calibri" pitchFamily="34" charset="0"/>
                <a:cs typeface="Calibri" pitchFamily="34" charset="0"/>
              </a:rPr>
              <a:t>DIFFERENCES IN DEBATE AND DIALOGUE</a:t>
            </a:r>
            <a:endParaRPr lang="en-US" b="1" dirty="0">
              <a:latin typeface="Calibri" pitchFamily="34" charset="0"/>
              <a:cs typeface="Calibri" pitchFamily="34" charset="0"/>
            </a:endParaRPr>
          </a:p>
        </p:txBody>
      </p:sp>
      <p:sp>
        <p:nvSpPr>
          <p:cNvPr id="3" name="Content Placeholder 2"/>
          <p:cNvSpPr>
            <a:spLocks noGrp="1"/>
          </p:cNvSpPr>
          <p:nvPr>
            <p:ph idx="1"/>
          </p:nvPr>
        </p:nvSpPr>
        <p:spPr>
          <a:xfrm>
            <a:off x="1484310" y="1341120"/>
            <a:ext cx="10018713" cy="5047487"/>
          </a:xfrm>
        </p:spPr>
        <p:txBody>
          <a:bodyPr numCol="2" anchor="t">
            <a:normAutofit/>
          </a:bodyPr>
          <a:lstStyle/>
          <a:p>
            <a:pPr algn="ctr"/>
            <a:r>
              <a:rPr lang="en-US" sz="3200" b="1" u="sng" dirty="0" smtClean="0">
                <a:latin typeface="Calibri" pitchFamily="34" charset="0"/>
                <a:cs typeface="Calibri" pitchFamily="34" charset="0"/>
              </a:rPr>
              <a:t>DEBATE</a:t>
            </a:r>
            <a:endParaRPr lang="en-US" sz="3200" b="1" dirty="0" smtClean="0">
              <a:latin typeface="Calibri" pitchFamily="34" charset="0"/>
              <a:cs typeface="Calibri" pitchFamily="34" charset="0"/>
            </a:endParaRPr>
          </a:p>
          <a:p>
            <a:pPr algn="ctr"/>
            <a:r>
              <a:rPr lang="en-US" sz="2800" b="1" dirty="0" smtClean="0">
                <a:latin typeface="Calibri" pitchFamily="34" charset="0"/>
                <a:cs typeface="Calibri" pitchFamily="34" charset="0"/>
              </a:rPr>
              <a:t>Win</a:t>
            </a:r>
            <a:endParaRPr lang="en-US" sz="2800" b="1" dirty="0">
              <a:latin typeface="Calibri" pitchFamily="34" charset="0"/>
              <a:cs typeface="Calibri" pitchFamily="34" charset="0"/>
            </a:endParaRPr>
          </a:p>
          <a:p>
            <a:pPr algn="ctr"/>
            <a:r>
              <a:rPr lang="en-US" sz="2800" b="1" dirty="0" smtClean="0">
                <a:latin typeface="Calibri" pitchFamily="34" charset="0"/>
                <a:cs typeface="Calibri" pitchFamily="34" charset="0"/>
              </a:rPr>
              <a:t>Listen to find flaws</a:t>
            </a:r>
          </a:p>
          <a:p>
            <a:pPr algn="ctr"/>
            <a:r>
              <a:rPr lang="en-US" sz="2800" b="1" dirty="0" smtClean="0">
                <a:latin typeface="Calibri" pitchFamily="34" charset="0"/>
                <a:cs typeface="Calibri" pitchFamily="34" charset="0"/>
              </a:rPr>
              <a:t>Be critical</a:t>
            </a:r>
            <a:endParaRPr lang="en-US" sz="2800" b="1" dirty="0">
              <a:latin typeface="Calibri" pitchFamily="34" charset="0"/>
              <a:cs typeface="Calibri" pitchFamily="34" charset="0"/>
            </a:endParaRPr>
          </a:p>
          <a:p>
            <a:pPr algn="ctr"/>
            <a:r>
              <a:rPr lang="en-US" sz="2800" b="1" dirty="0" smtClean="0">
                <a:latin typeface="Calibri" pitchFamily="34" charset="0"/>
                <a:cs typeface="Calibri" pitchFamily="34" charset="0"/>
              </a:rPr>
              <a:t>Opinionated</a:t>
            </a:r>
          </a:p>
          <a:p>
            <a:pPr algn="ctr"/>
            <a:r>
              <a:rPr lang="en-US" sz="2800" b="1" dirty="0" smtClean="0">
                <a:latin typeface="Calibri" pitchFamily="34" charset="0"/>
                <a:cs typeface="Calibri" pitchFamily="34" charset="0"/>
              </a:rPr>
              <a:t>Make assumptions</a:t>
            </a:r>
          </a:p>
          <a:p>
            <a:pPr algn="ctr"/>
            <a:r>
              <a:rPr lang="en-US" sz="2800" b="1" dirty="0" smtClean="0">
                <a:latin typeface="Calibri" pitchFamily="34" charset="0"/>
                <a:cs typeface="Calibri" pitchFamily="34" charset="0"/>
              </a:rPr>
              <a:t>Prove other person wrong</a:t>
            </a:r>
          </a:p>
          <a:p>
            <a:pPr algn="ctr"/>
            <a:r>
              <a:rPr lang="en-US" sz="2800" b="1" dirty="0" smtClean="0">
                <a:latin typeface="Calibri" pitchFamily="34" charset="0"/>
                <a:cs typeface="Calibri" pitchFamily="34" charset="0"/>
              </a:rPr>
              <a:t>Intimidate by anger</a:t>
            </a:r>
          </a:p>
          <a:p>
            <a:pPr algn="ctr"/>
            <a:r>
              <a:rPr lang="en-US" sz="3200" b="1" u="sng" dirty="0" smtClean="0">
                <a:latin typeface="Calibri" pitchFamily="34" charset="0"/>
                <a:cs typeface="Calibri" pitchFamily="34" charset="0"/>
              </a:rPr>
              <a:t>DIALOGUE</a:t>
            </a:r>
            <a:endParaRPr lang="en-US" sz="3200" b="1" dirty="0" smtClean="0">
              <a:latin typeface="Calibri" pitchFamily="34" charset="0"/>
              <a:cs typeface="Calibri" pitchFamily="34" charset="0"/>
            </a:endParaRPr>
          </a:p>
          <a:p>
            <a:pPr algn="ctr"/>
            <a:r>
              <a:rPr lang="en-US" sz="2800" b="1" dirty="0" smtClean="0">
                <a:latin typeface="Calibri" pitchFamily="34" charset="0"/>
                <a:cs typeface="Calibri" pitchFamily="34" charset="0"/>
              </a:rPr>
              <a:t>Understand</a:t>
            </a:r>
          </a:p>
          <a:p>
            <a:pPr algn="ctr"/>
            <a:r>
              <a:rPr lang="en-US" sz="2800" b="1" dirty="0" smtClean="0">
                <a:latin typeface="Calibri" pitchFamily="34" charset="0"/>
                <a:cs typeface="Calibri" pitchFamily="34" charset="0"/>
              </a:rPr>
              <a:t>Listen to understand</a:t>
            </a:r>
          </a:p>
          <a:p>
            <a:pPr algn="ctr"/>
            <a:r>
              <a:rPr lang="en-US" sz="2800" b="1" dirty="0" smtClean="0">
                <a:latin typeface="Calibri" pitchFamily="34" charset="0"/>
                <a:cs typeface="Calibri" pitchFamily="34" charset="0"/>
              </a:rPr>
              <a:t>Accept</a:t>
            </a:r>
          </a:p>
          <a:p>
            <a:pPr algn="ctr"/>
            <a:r>
              <a:rPr lang="en-US" sz="2800" b="1" dirty="0" smtClean="0">
                <a:latin typeface="Calibri" pitchFamily="34" charset="0"/>
                <a:cs typeface="Calibri" pitchFamily="34" charset="0"/>
              </a:rPr>
              <a:t>Open to change</a:t>
            </a:r>
          </a:p>
          <a:p>
            <a:pPr algn="ctr"/>
            <a:r>
              <a:rPr lang="en-US" sz="2800" b="1" dirty="0" smtClean="0">
                <a:latin typeface="Calibri" pitchFamily="34" charset="0"/>
                <a:cs typeface="Calibri" pitchFamily="34" charset="0"/>
              </a:rPr>
              <a:t>Own experiences</a:t>
            </a:r>
          </a:p>
          <a:p>
            <a:pPr algn="ctr"/>
            <a:r>
              <a:rPr lang="en-US" sz="2800" b="1" dirty="0" smtClean="0">
                <a:latin typeface="Calibri" pitchFamily="34" charset="0"/>
                <a:cs typeface="Calibri" pitchFamily="34" charset="0"/>
              </a:rPr>
              <a:t>Common understanding</a:t>
            </a:r>
          </a:p>
          <a:p>
            <a:pPr algn="ctr"/>
            <a:r>
              <a:rPr lang="en-US" sz="2800" b="1" dirty="0" smtClean="0">
                <a:latin typeface="Calibri" pitchFamily="34" charset="0"/>
                <a:cs typeface="Calibri" pitchFamily="34" charset="0"/>
              </a:rPr>
              <a:t>Express one’s experience</a:t>
            </a:r>
            <a:endParaRPr lang="en-US" sz="2800" b="1" dirty="0">
              <a:latin typeface="Calibri" pitchFamily="34" charset="0"/>
              <a:cs typeface="Calibri" pitchFamily="34" charset="0"/>
            </a:endParaRPr>
          </a:p>
        </p:txBody>
      </p:sp>
      <p:sp>
        <p:nvSpPr>
          <p:cNvPr id="4" name="Slide Number Placeholder 3"/>
          <p:cNvSpPr>
            <a:spLocks noGrp="1"/>
          </p:cNvSpPr>
          <p:nvPr>
            <p:ph type="sldNum" sz="quarter" idx="12"/>
          </p:nvPr>
        </p:nvSpPr>
        <p:spPr/>
        <p:txBody>
          <a:bodyPr/>
          <a:lstStyle/>
          <a:p>
            <a:fld id="{E50AA76E-078B-432D-9034-B52D029F816A}" type="slidenum">
              <a:rPr lang="en-US" smtClean="0"/>
              <a:t>8</a:t>
            </a:fld>
            <a:endParaRPr lang="en-US"/>
          </a:p>
        </p:txBody>
      </p:sp>
    </p:spTree>
    <p:extLst>
      <p:ext uri="{BB962C8B-B14F-4D97-AF65-F5344CB8AC3E}">
        <p14:creationId xmlns:p14="http://schemas.microsoft.com/office/powerpoint/2010/main" val="181170512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84311" y="685801"/>
            <a:ext cx="10018713" cy="801623"/>
          </a:xfrm>
        </p:spPr>
        <p:txBody>
          <a:bodyPr/>
          <a:lstStyle/>
          <a:p>
            <a:r>
              <a:rPr lang="en-US" b="1" dirty="0" smtClean="0">
                <a:latin typeface="Calibri" pitchFamily="34" charset="0"/>
                <a:cs typeface="Calibri" pitchFamily="34" charset="0"/>
              </a:rPr>
              <a:t>LISTENING</a:t>
            </a:r>
            <a:endParaRPr lang="en-US" b="1" dirty="0">
              <a:latin typeface="Calibri" pitchFamily="34" charset="0"/>
              <a:cs typeface="Calibri" pitchFamily="34" charset="0"/>
            </a:endParaRPr>
          </a:p>
        </p:txBody>
      </p:sp>
      <p:sp>
        <p:nvSpPr>
          <p:cNvPr id="3" name="Content Placeholder 2"/>
          <p:cNvSpPr>
            <a:spLocks noGrp="1"/>
          </p:cNvSpPr>
          <p:nvPr>
            <p:ph idx="1"/>
          </p:nvPr>
        </p:nvSpPr>
        <p:spPr>
          <a:xfrm>
            <a:off x="1484310" y="1450849"/>
            <a:ext cx="10018713" cy="4340352"/>
          </a:xfrm>
        </p:spPr>
        <p:txBody>
          <a:bodyPr anchor="t">
            <a:normAutofit/>
          </a:bodyPr>
          <a:lstStyle/>
          <a:p>
            <a:r>
              <a:rPr lang="en-US" sz="3200" b="1" dirty="0" smtClean="0">
                <a:latin typeface="Calibri" pitchFamily="34" charset="0"/>
                <a:cs typeface="Calibri" pitchFamily="34" charset="0"/>
              </a:rPr>
              <a:t>A duty of all Franciscans, especially spiritual assistants</a:t>
            </a:r>
          </a:p>
          <a:p>
            <a:r>
              <a:rPr lang="en-US" sz="3200" b="1" dirty="0" smtClean="0">
                <a:latin typeface="Calibri" pitchFamily="34" charset="0"/>
                <a:cs typeface="Calibri" pitchFamily="34" charset="0"/>
              </a:rPr>
              <a:t>A requirement for dialogue, collaboration, and inter-action</a:t>
            </a:r>
          </a:p>
          <a:p>
            <a:r>
              <a:rPr lang="en-US" sz="3200" b="1" dirty="0" smtClean="0">
                <a:latin typeface="Calibri" pitchFamily="34" charset="0"/>
                <a:cs typeface="Calibri" pitchFamily="34" charset="0"/>
              </a:rPr>
              <a:t>Listen </a:t>
            </a:r>
            <a:r>
              <a:rPr lang="en-US" sz="3200" b="1" i="1" dirty="0" smtClean="0">
                <a:latin typeface="Calibri" pitchFamily="34" charset="0"/>
                <a:cs typeface="Calibri" pitchFamily="34" charset="0"/>
              </a:rPr>
              <a:t>attentively</a:t>
            </a:r>
            <a:endParaRPr lang="en-US" sz="3200" b="1" dirty="0" smtClean="0">
              <a:latin typeface="Calibri" pitchFamily="34" charset="0"/>
              <a:cs typeface="Calibri" pitchFamily="34" charset="0"/>
            </a:endParaRPr>
          </a:p>
          <a:p>
            <a:pPr lvl="1"/>
            <a:r>
              <a:rPr lang="en-US" sz="2800" b="1" dirty="0" smtClean="0">
                <a:latin typeface="Calibri" pitchFamily="34" charset="0"/>
                <a:cs typeface="Calibri" pitchFamily="34" charset="0"/>
              </a:rPr>
              <a:t>Give your full attention to the speaker</a:t>
            </a:r>
          </a:p>
          <a:p>
            <a:pPr lvl="1"/>
            <a:r>
              <a:rPr lang="en-US" sz="2800" b="1" dirty="0" smtClean="0">
                <a:latin typeface="Calibri" pitchFamily="34" charset="0"/>
                <a:cs typeface="Calibri" pitchFamily="34" charset="0"/>
              </a:rPr>
              <a:t>Try to understand what the speaker is saying</a:t>
            </a:r>
          </a:p>
          <a:p>
            <a:pPr lvl="1"/>
            <a:r>
              <a:rPr lang="en-US" sz="2800" b="1" dirty="0" smtClean="0">
                <a:latin typeface="Calibri" pitchFamily="34" charset="0"/>
                <a:cs typeface="Calibri" pitchFamily="34" charset="0"/>
              </a:rPr>
              <a:t>Don’t be composing your own response</a:t>
            </a:r>
            <a:endParaRPr lang="en-US" sz="2800" b="1" dirty="0">
              <a:latin typeface="Calibri" pitchFamily="34" charset="0"/>
              <a:cs typeface="Calibri" pitchFamily="34" charset="0"/>
            </a:endParaRPr>
          </a:p>
        </p:txBody>
      </p:sp>
      <p:sp>
        <p:nvSpPr>
          <p:cNvPr id="4" name="Slide Number Placeholder 3"/>
          <p:cNvSpPr>
            <a:spLocks noGrp="1"/>
          </p:cNvSpPr>
          <p:nvPr>
            <p:ph type="sldNum" sz="quarter" idx="12"/>
          </p:nvPr>
        </p:nvSpPr>
        <p:spPr/>
        <p:txBody>
          <a:bodyPr/>
          <a:lstStyle/>
          <a:p>
            <a:fld id="{E50AA76E-078B-432D-9034-B52D029F816A}" type="slidenum">
              <a:rPr lang="en-US" smtClean="0"/>
              <a:t>9</a:t>
            </a:fld>
            <a:endParaRPr lang="en-US"/>
          </a:p>
        </p:txBody>
      </p:sp>
    </p:spTree>
    <p:extLst>
      <p:ext uri="{BB962C8B-B14F-4D97-AF65-F5344CB8AC3E}">
        <p14:creationId xmlns:p14="http://schemas.microsoft.com/office/powerpoint/2010/main" val="195417528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84311" y="685800"/>
            <a:ext cx="10018713" cy="704087"/>
          </a:xfrm>
        </p:spPr>
        <p:txBody>
          <a:bodyPr>
            <a:normAutofit/>
          </a:bodyPr>
          <a:lstStyle/>
          <a:p>
            <a:r>
              <a:rPr lang="en-US" b="1" dirty="0" smtClean="0">
                <a:latin typeface="Calibri" pitchFamily="34" charset="0"/>
                <a:cs typeface="Calibri" pitchFamily="34" charset="0"/>
              </a:rPr>
              <a:t>RELATED TO PRAYING</a:t>
            </a:r>
            <a:endParaRPr lang="en-US" b="1" dirty="0">
              <a:latin typeface="Calibri" pitchFamily="34" charset="0"/>
              <a:cs typeface="Calibri" pitchFamily="34" charset="0"/>
            </a:endParaRPr>
          </a:p>
        </p:txBody>
      </p:sp>
      <p:sp>
        <p:nvSpPr>
          <p:cNvPr id="3" name="Content Placeholder 2"/>
          <p:cNvSpPr>
            <a:spLocks noGrp="1"/>
          </p:cNvSpPr>
          <p:nvPr>
            <p:ph idx="1"/>
          </p:nvPr>
        </p:nvSpPr>
        <p:spPr>
          <a:xfrm>
            <a:off x="1484310" y="1438655"/>
            <a:ext cx="10018713" cy="4352545"/>
          </a:xfrm>
        </p:spPr>
        <p:txBody>
          <a:bodyPr anchor="t">
            <a:normAutofit/>
          </a:bodyPr>
          <a:lstStyle/>
          <a:p>
            <a:r>
              <a:rPr lang="en-US" sz="3200" b="1" dirty="0" smtClean="0">
                <a:latin typeface="Calibri" pitchFamily="34" charset="0"/>
                <a:cs typeface="Calibri" pitchFamily="34" charset="0"/>
              </a:rPr>
              <a:t>To listen to God – Father, Son, Holy Spirit – requires self-emptying</a:t>
            </a:r>
          </a:p>
          <a:p>
            <a:pPr lvl="1"/>
            <a:r>
              <a:rPr lang="en-US" sz="2800" b="1" dirty="0" smtClean="0">
                <a:latin typeface="Calibri" pitchFamily="34" charset="0"/>
                <a:cs typeface="Calibri" pitchFamily="34" charset="0"/>
              </a:rPr>
              <a:t>Francis – from power, wealth and security to life of vulnerability and minority: a total self-emptying</a:t>
            </a:r>
            <a:endParaRPr lang="en-US" sz="2200" b="1" dirty="0" smtClean="0">
              <a:latin typeface="Calibri" pitchFamily="34" charset="0"/>
              <a:cs typeface="Calibri" pitchFamily="34" charset="0"/>
            </a:endParaRPr>
          </a:p>
          <a:p>
            <a:r>
              <a:rPr lang="en-US" sz="3200" b="1" dirty="0" smtClean="0">
                <a:latin typeface="Calibri" pitchFamily="34" charset="0"/>
                <a:cs typeface="Calibri" pitchFamily="34" charset="0"/>
              </a:rPr>
              <a:t>Be filled with God’s love, and give that love to others by divesting ourselves of selfishness and self-centeredness</a:t>
            </a:r>
          </a:p>
          <a:p>
            <a:pPr lvl="1"/>
            <a:r>
              <a:rPr lang="en-US" sz="2800" b="1" dirty="0" smtClean="0">
                <a:latin typeface="Calibri" pitchFamily="34" charset="0"/>
                <a:cs typeface="Calibri" pitchFamily="34" charset="0"/>
              </a:rPr>
              <a:t>Seen in our relationships with others – especially our families and fraternity council</a:t>
            </a:r>
          </a:p>
          <a:p>
            <a:endParaRPr lang="en-US" sz="3200" b="1" dirty="0">
              <a:latin typeface="Calibri" pitchFamily="34" charset="0"/>
              <a:cs typeface="Calibri" pitchFamily="34" charset="0"/>
            </a:endParaRPr>
          </a:p>
        </p:txBody>
      </p:sp>
      <p:sp>
        <p:nvSpPr>
          <p:cNvPr id="4" name="Slide Number Placeholder 3"/>
          <p:cNvSpPr>
            <a:spLocks noGrp="1"/>
          </p:cNvSpPr>
          <p:nvPr>
            <p:ph type="sldNum" sz="quarter" idx="12"/>
          </p:nvPr>
        </p:nvSpPr>
        <p:spPr/>
        <p:txBody>
          <a:bodyPr/>
          <a:lstStyle/>
          <a:p>
            <a:fld id="{E50AA76E-078B-432D-9034-B52D029F816A}" type="slidenum">
              <a:rPr lang="en-US" smtClean="0"/>
              <a:t>10</a:t>
            </a:fld>
            <a:endParaRPr lang="en-US"/>
          </a:p>
        </p:txBody>
      </p:sp>
    </p:spTree>
    <p:extLst>
      <p:ext uri="{BB962C8B-B14F-4D97-AF65-F5344CB8AC3E}">
        <p14:creationId xmlns:p14="http://schemas.microsoft.com/office/powerpoint/2010/main" val="288574748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84311" y="685800"/>
            <a:ext cx="10018713" cy="192023"/>
          </a:xfrm>
        </p:spPr>
        <p:txBody>
          <a:bodyPr>
            <a:normAutofit fontScale="90000"/>
          </a:bodyPr>
          <a:lstStyle/>
          <a:p>
            <a:endParaRPr lang="en-US" dirty="0"/>
          </a:p>
        </p:txBody>
      </p:sp>
      <p:sp>
        <p:nvSpPr>
          <p:cNvPr id="3" name="Content Placeholder 2"/>
          <p:cNvSpPr>
            <a:spLocks noGrp="1"/>
          </p:cNvSpPr>
          <p:nvPr>
            <p:ph idx="1"/>
          </p:nvPr>
        </p:nvSpPr>
        <p:spPr>
          <a:xfrm>
            <a:off x="1484310" y="1597151"/>
            <a:ext cx="10018713" cy="4194049"/>
          </a:xfrm>
        </p:spPr>
        <p:txBody>
          <a:bodyPr anchor="t">
            <a:normAutofit/>
          </a:bodyPr>
          <a:lstStyle/>
          <a:p>
            <a:r>
              <a:rPr lang="en-US" sz="2800" b="1" dirty="0" smtClean="0">
                <a:latin typeface="Calibri" pitchFamily="34" charset="0"/>
                <a:cs typeface="Calibri" pitchFamily="34" charset="0"/>
              </a:rPr>
              <a:t>“</a:t>
            </a:r>
            <a:r>
              <a:rPr lang="en-US" sz="3200" b="1" dirty="0" smtClean="0">
                <a:latin typeface="Calibri" pitchFamily="34" charset="0"/>
                <a:cs typeface="Calibri" pitchFamily="34" charset="0"/>
              </a:rPr>
              <a:t>Only those who can see and feel for another can love another without trying to possess the other.  Poverty is that free and open space within the human heart that enables us to listen to the other, to respect the other and to trust the other without feeling that something vital will be taken from us. . . .”</a:t>
            </a:r>
          </a:p>
          <a:p>
            <a:pPr marL="0" indent="0">
              <a:buNone/>
            </a:pPr>
            <a:r>
              <a:rPr lang="en-US" sz="3200" b="1" dirty="0">
                <a:latin typeface="Calibri" pitchFamily="34" charset="0"/>
                <a:cs typeface="Calibri" pitchFamily="34" charset="0"/>
              </a:rPr>
              <a:t>	</a:t>
            </a:r>
            <a:r>
              <a:rPr lang="en-US" sz="3200" b="1" dirty="0" smtClean="0">
                <a:latin typeface="Calibri" pitchFamily="34" charset="0"/>
                <a:cs typeface="Calibri" pitchFamily="34" charset="0"/>
              </a:rPr>
              <a:t>							</a:t>
            </a:r>
            <a:r>
              <a:rPr lang="en-US" b="1" dirty="0" smtClean="0">
                <a:latin typeface="Calibri" pitchFamily="34" charset="0"/>
                <a:cs typeface="Calibri" pitchFamily="34" charset="0"/>
              </a:rPr>
              <a:t>Ilia </a:t>
            </a:r>
            <a:r>
              <a:rPr lang="en-US" b="1" dirty="0" err="1" smtClean="0">
                <a:latin typeface="Calibri" pitchFamily="34" charset="0"/>
                <a:cs typeface="Calibri" pitchFamily="34" charset="0"/>
              </a:rPr>
              <a:t>Delio</a:t>
            </a:r>
            <a:r>
              <a:rPr lang="en-US" b="1" dirty="0" smtClean="0">
                <a:latin typeface="Calibri" pitchFamily="34" charset="0"/>
                <a:cs typeface="Calibri" pitchFamily="34" charset="0"/>
              </a:rPr>
              <a:t>, “Christian Life in a World of Change,” 								AFCU Journal 7 (2010) p. 9</a:t>
            </a:r>
            <a:endParaRPr lang="en-US" sz="3200" b="1" dirty="0">
              <a:latin typeface="Calibri" pitchFamily="34" charset="0"/>
              <a:cs typeface="Calibri" pitchFamily="34" charset="0"/>
            </a:endParaRPr>
          </a:p>
        </p:txBody>
      </p:sp>
      <p:sp>
        <p:nvSpPr>
          <p:cNvPr id="4" name="Slide Number Placeholder 3"/>
          <p:cNvSpPr>
            <a:spLocks noGrp="1"/>
          </p:cNvSpPr>
          <p:nvPr>
            <p:ph type="sldNum" sz="quarter" idx="12"/>
          </p:nvPr>
        </p:nvSpPr>
        <p:spPr/>
        <p:txBody>
          <a:bodyPr/>
          <a:lstStyle/>
          <a:p>
            <a:fld id="{E50AA76E-078B-432D-9034-B52D029F816A}" type="slidenum">
              <a:rPr lang="en-US" smtClean="0"/>
              <a:t>11</a:t>
            </a:fld>
            <a:endParaRPr lang="en-US"/>
          </a:p>
        </p:txBody>
      </p:sp>
    </p:spTree>
    <p:extLst>
      <p:ext uri="{BB962C8B-B14F-4D97-AF65-F5344CB8AC3E}">
        <p14:creationId xmlns:p14="http://schemas.microsoft.com/office/powerpoint/2010/main" val="403153823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84311" y="685801"/>
            <a:ext cx="10018713" cy="789432"/>
          </a:xfrm>
        </p:spPr>
        <p:txBody>
          <a:bodyPr/>
          <a:lstStyle/>
          <a:p>
            <a:r>
              <a:rPr lang="en-US" b="1" dirty="0" smtClean="0">
                <a:latin typeface="Calibri" pitchFamily="34" charset="0"/>
                <a:cs typeface="Calibri" pitchFamily="34" charset="0"/>
              </a:rPr>
              <a:t>QUALITIES THAT HINDER UNDERSTANDING</a:t>
            </a:r>
            <a:endParaRPr lang="en-US" b="1" dirty="0">
              <a:latin typeface="Calibri" pitchFamily="34" charset="0"/>
              <a:cs typeface="Calibri" pitchFamily="34" charset="0"/>
            </a:endParaRPr>
          </a:p>
        </p:txBody>
      </p:sp>
      <p:sp>
        <p:nvSpPr>
          <p:cNvPr id="3" name="Content Placeholder 2"/>
          <p:cNvSpPr>
            <a:spLocks noGrp="1"/>
          </p:cNvSpPr>
          <p:nvPr>
            <p:ph idx="1"/>
          </p:nvPr>
        </p:nvSpPr>
        <p:spPr>
          <a:xfrm>
            <a:off x="1484310" y="2316479"/>
            <a:ext cx="10018713" cy="3474721"/>
          </a:xfrm>
        </p:spPr>
        <p:txBody>
          <a:bodyPr anchor="t">
            <a:normAutofit/>
          </a:bodyPr>
          <a:lstStyle/>
          <a:p>
            <a:r>
              <a:rPr lang="en-US" sz="3200" b="1" dirty="0" smtClean="0">
                <a:latin typeface="Calibri" pitchFamily="34" charset="0"/>
                <a:cs typeface="Calibri" pitchFamily="34" charset="0"/>
              </a:rPr>
              <a:t>I am right.</a:t>
            </a:r>
          </a:p>
          <a:p>
            <a:r>
              <a:rPr lang="en-US" sz="3200" b="1" dirty="0" smtClean="0">
                <a:latin typeface="Calibri" pitchFamily="34" charset="0"/>
                <a:cs typeface="Calibri" pitchFamily="34" charset="0"/>
              </a:rPr>
              <a:t>Everyone must agree with me.</a:t>
            </a:r>
          </a:p>
          <a:p>
            <a:r>
              <a:rPr lang="en-US" sz="3200" b="1" dirty="0" smtClean="0">
                <a:latin typeface="Calibri" pitchFamily="34" charset="0"/>
                <a:cs typeface="Calibri" pitchFamily="34" charset="0"/>
              </a:rPr>
              <a:t>Rigid </a:t>
            </a:r>
            <a:r>
              <a:rPr lang="en-US" sz="3200" b="1" dirty="0" err="1" smtClean="0">
                <a:latin typeface="Calibri" pitchFamily="34" charset="0"/>
                <a:cs typeface="Calibri" pitchFamily="34" charset="0"/>
              </a:rPr>
              <a:t>stubborness</a:t>
            </a:r>
            <a:r>
              <a:rPr lang="en-US" sz="3200" b="1" dirty="0" smtClean="0">
                <a:latin typeface="Calibri" pitchFamily="34" charset="0"/>
                <a:cs typeface="Calibri" pitchFamily="34" charset="0"/>
              </a:rPr>
              <a:t>.</a:t>
            </a:r>
          </a:p>
          <a:p>
            <a:r>
              <a:rPr lang="en-US" sz="3200" b="1" dirty="0" smtClean="0">
                <a:latin typeface="Calibri" pitchFamily="34" charset="0"/>
                <a:cs typeface="Calibri" pitchFamily="34" charset="0"/>
              </a:rPr>
              <a:t>I must correct all “erroneous” views.</a:t>
            </a:r>
            <a:endParaRPr lang="en-US" sz="3200" b="1" dirty="0">
              <a:latin typeface="Calibri" pitchFamily="34" charset="0"/>
              <a:cs typeface="Calibri" pitchFamily="34" charset="0"/>
            </a:endParaRPr>
          </a:p>
        </p:txBody>
      </p:sp>
      <p:sp>
        <p:nvSpPr>
          <p:cNvPr id="4" name="Slide Number Placeholder 3"/>
          <p:cNvSpPr>
            <a:spLocks noGrp="1"/>
          </p:cNvSpPr>
          <p:nvPr>
            <p:ph type="sldNum" sz="quarter" idx="12"/>
          </p:nvPr>
        </p:nvSpPr>
        <p:spPr/>
        <p:txBody>
          <a:bodyPr/>
          <a:lstStyle/>
          <a:p>
            <a:fld id="{E50AA76E-078B-432D-9034-B52D029F816A}" type="slidenum">
              <a:rPr lang="en-US" smtClean="0"/>
              <a:t>12</a:t>
            </a:fld>
            <a:endParaRPr lang="en-US"/>
          </a:p>
        </p:txBody>
      </p:sp>
    </p:spTree>
    <p:extLst>
      <p:ext uri="{BB962C8B-B14F-4D97-AF65-F5344CB8AC3E}">
        <p14:creationId xmlns:p14="http://schemas.microsoft.com/office/powerpoint/2010/main" val="224351090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84311" y="685801"/>
            <a:ext cx="10018713" cy="984503"/>
          </a:xfrm>
        </p:spPr>
        <p:txBody>
          <a:bodyPr/>
          <a:lstStyle/>
          <a:p>
            <a:r>
              <a:rPr lang="en-US" b="1" dirty="0" smtClean="0">
                <a:latin typeface="Calibri" pitchFamily="34" charset="0"/>
                <a:cs typeface="Calibri" pitchFamily="34" charset="0"/>
              </a:rPr>
              <a:t>ONGOING FORMATION</a:t>
            </a:r>
            <a:endParaRPr lang="en-US" b="1" dirty="0">
              <a:latin typeface="Calibri" pitchFamily="34" charset="0"/>
              <a:cs typeface="Calibri" pitchFamily="34" charset="0"/>
            </a:endParaRPr>
          </a:p>
        </p:txBody>
      </p:sp>
      <p:sp>
        <p:nvSpPr>
          <p:cNvPr id="3" name="Content Placeholder 2"/>
          <p:cNvSpPr>
            <a:spLocks noGrp="1"/>
          </p:cNvSpPr>
          <p:nvPr>
            <p:ph idx="1"/>
          </p:nvPr>
        </p:nvSpPr>
        <p:spPr>
          <a:xfrm>
            <a:off x="1533078" y="2072640"/>
            <a:ext cx="10018713" cy="4255008"/>
          </a:xfrm>
        </p:spPr>
        <p:txBody>
          <a:bodyPr anchor="t">
            <a:normAutofit/>
          </a:bodyPr>
          <a:lstStyle/>
          <a:p>
            <a:r>
              <a:rPr lang="en-US" sz="3200" b="1" dirty="0" smtClean="0">
                <a:latin typeface="Calibri" pitchFamily="34" charset="0"/>
                <a:cs typeface="Calibri" pitchFamily="34" charset="0"/>
              </a:rPr>
              <a:t>Each member must understand the place and job of spiritual assistant.</a:t>
            </a:r>
          </a:p>
          <a:p>
            <a:r>
              <a:rPr lang="en-US" sz="3200" b="1" dirty="0" smtClean="0">
                <a:latin typeface="Calibri" pitchFamily="34" charset="0"/>
                <a:cs typeface="Calibri" pitchFamily="34" charset="0"/>
              </a:rPr>
              <a:t>In case of major dispute, try and resolve with the council including spiritual assistant.</a:t>
            </a:r>
          </a:p>
          <a:p>
            <a:r>
              <a:rPr lang="en-US" sz="3200" b="1" dirty="0" smtClean="0">
                <a:latin typeface="Calibri" pitchFamily="34" charset="0"/>
                <a:cs typeface="Calibri" pitchFamily="34" charset="0"/>
              </a:rPr>
              <a:t>Dispute amongst council member, try to resolve with spiritual assistant.</a:t>
            </a:r>
          </a:p>
          <a:p>
            <a:pPr marL="0" indent="0">
              <a:buNone/>
            </a:pPr>
            <a:endParaRPr lang="en-US" sz="3200" b="1" dirty="0" smtClean="0">
              <a:latin typeface="Calibri" pitchFamily="34" charset="0"/>
              <a:cs typeface="Calibri" pitchFamily="34" charset="0"/>
            </a:endParaRPr>
          </a:p>
          <a:p>
            <a:endParaRPr lang="en-US" sz="3200" b="1" dirty="0">
              <a:latin typeface="Calibri" pitchFamily="34" charset="0"/>
              <a:cs typeface="Calibri" pitchFamily="34" charset="0"/>
            </a:endParaRPr>
          </a:p>
        </p:txBody>
      </p:sp>
      <p:sp>
        <p:nvSpPr>
          <p:cNvPr id="4" name="Slide Number Placeholder 3"/>
          <p:cNvSpPr>
            <a:spLocks noGrp="1"/>
          </p:cNvSpPr>
          <p:nvPr>
            <p:ph type="sldNum" sz="quarter" idx="12"/>
          </p:nvPr>
        </p:nvSpPr>
        <p:spPr/>
        <p:txBody>
          <a:bodyPr/>
          <a:lstStyle/>
          <a:p>
            <a:fld id="{E50AA76E-078B-432D-9034-B52D029F816A}" type="slidenum">
              <a:rPr lang="en-US" smtClean="0"/>
              <a:t>13</a:t>
            </a:fld>
            <a:endParaRPr lang="en-US"/>
          </a:p>
        </p:txBody>
      </p:sp>
    </p:spTree>
    <p:extLst>
      <p:ext uri="{BB962C8B-B14F-4D97-AF65-F5344CB8AC3E}">
        <p14:creationId xmlns:p14="http://schemas.microsoft.com/office/powerpoint/2010/main" val="297485588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84311" y="685800"/>
            <a:ext cx="10018713" cy="923543"/>
          </a:xfrm>
        </p:spPr>
        <p:txBody>
          <a:bodyPr>
            <a:normAutofit/>
          </a:bodyPr>
          <a:lstStyle/>
          <a:p>
            <a:r>
              <a:rPr lang="en-US" b="1" dirty="0" smtClean="0">
                <a:latin typeface="Calibri" pitchFamily="34" charset="0"/>
                <a:cs typeface="Calibri" pitchFamily="34" charset="0"/>
              </a:rPr>
              <a:t>FACILITATORS</a:t>
            </a:r>
            <a:endParaRPr lang="en-US" b="1" dirty="0">
              <a:latin typeface="Calibri" pitchFamily="34" charset="0"/>
              <a:cs typeface="Calibri" pitchFamily="34" charset="0"/>
            </a:endParaRPr>
          </a:p>
        </p:txBody>
      </p:sp>
      <p:sp>
        <p:nvSpPr>
          <p:cNvPr id="3" name="Content Placeholder 2"/>
          <p:cNvSpPr>
            <a:spLocks noGrp="1"/>
          </p:cNvSpPr>
          <p:nvPr>
            <p:ph idx="1"/>
          </p:nvPr>
        </p:nvSpPr>
        <p:spPr>
          <a:xfrm>
            <a:off x="1484310" y="1780033"/>
            <a:ext cx="10018713" cy="4011168"/>
          </a:xfrm>
        </p:spPr>
        <p:txBody>
          <a:bodyPr anchor="t">
            <a:normAutofit/>
          </a:bodyPr>
          <a:lstStyle/>
          <a:p>
            <a:r>
              <a:rPr lang="en-US" sz="3200" b="1" dirty="0" smtClean="0">
                <a:latin typeface="Calibri" pitchFamily="34" charset="0"/>
                <a:cs typeface="Calibri" pitchFamily="34" charset="0"/>
              </a:rPr>
              <a:t>Can be used if spiritual assistant can’t diffuse disagreements within fraternity</a:t>
            </a:r>
          </a:p>
          <a:p>
            <a:r>
              <a:rPr lang="en-US" sz="3200" b="1" dirty="0" smtClean="0">
                <a:latin typeface="Calibri" pitchFamily="34" charset="0"/>
                <a:cs typeface="Calibri" pitchFamily="34" charset="0"/>
              </a:rPr>
              <a:t>Creates atmosphere for both sides to hear and understand</a:t>
            </a:r>
          </a:p>
          <a:p>
            <a:r>
              <a:rPr lang="en-US" sz="3200" b="1" dirty="0" smtClean="0">
                <a:latin typeface="Calibri" pitchFamily="34" charset="0"/>
                <a:cs typeface="Calibri" pitchFamily="34" charset="0"/>
              </a:rPr>
              <a:t>Used both inside and outside the Church</a:t>
            </a:r>
          </a:p>
          <a:p>
            <a:r>
              <a:rPr lang="en-US" sz="3200" b="1" dirty="0" smtClean="0">
                <a:latin typeface="Calibri" pitchFamily="34" charset="0"/>
                <a:cs typeface="Calibri" pitchFamily="34" charset="0"/>
              </a:rPr>
              <a:t>Consider before it’s too late</a:t>
            </a:r>
            <a:endParaRPr lang="en-US" sz="3200" b="1" dirty="0">
              <a:latin typeface="Calibri" pitchFamily="34" charset="0"/>
              <a:cs typeface="Calibri" pitchFamily="34" charset="0"/>
            </a:endParaRPr>
          </a:p>
        </p:txBody>
      </p:sp>
      <p:sp>
        <p:nvSpPr>
          <p:cNvPr id="4" name="Slide Number Placeholder 3"/>
          <p:cNvSpPr>
            <a:spLocks noGrp="1"/>
          </p:cNvSpPr>
          <p:nvPr>
            <p:ph type="sldNum" sz="quarter" idx="12"/>
          </p:nvPr>
        </p:nvSpPr>
        <p:spPr/>
        <p:txBody>
          <a:bodyPr/>
          <a:lstStyle/>
          <a:p>
            <a:fld id="{E50AA76E-078B-432D-9034-B52D029F816A}" type="slidenum">
              <a:rPr lang="en-US" smtClean="0"/>
              <a:t>14</a:t>
            </a:fld>
            <a:endParaRPr lang="en-US"/>
          </a:p>
        </p:txBody>
      </p:sp>
    </p:spTree>
    <p:extLst>
      <p:ext uri="{BB962C8B-B14F-4D97-AF65-F5344CB8AC3E}">
        <p14:creationId xmlns:p14="http://schemas.microsoft.com/office/powerpoint/2010/main" val="220594355"/>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_rels/theme2.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Parallax">
  <a:themeElements>
    <a:clrScheme name="Parallax">
      <a:dk1>
        <a:sysClr val="windowText" lastClr="000000"/>
      </a:dk1>
      <a:lt1>
        <a:sysClr val="window" lastClr="FFFFFF"/>
      </a:lt1>
      <a:dk2>
        <a:srgbClr val="212121"/>
      </a:dk2>
      <a:lt2>
        <a:srgbClr val="CDD0D1"/>
      </a:lt2>
      <a:accent1>
        <a:srgbClr val="30ACEC"/>
      </a:accent1>
      <a:accent2>
        <a:srgbClr val="80C34F"/>
      </a:accent2>
      <a:accent3>
        <a:srgbClr val="E29D3E"/>
      </a:accent3>
      <a:accent4>
        <a:srgbClr val="D64A3B"/>
      </a:accent4>
      <a:accent5>
        <a:srgbClr val="D64787"/>
      </a:accent5>
      <a:accent6>
        <a:srgbClr val="A666E1"/>
      </a:accent6>
      <a:hlink>
        <a:srgbClr val="3085ED"/>
      </a:hlink>
      <a:folHlink>
        <a:srgbClr val="82B6F4"/>
      </a:folHlink>
    </a:clrScheme>
    <a:fontScheme name="Parallax">
      <a:majorFont>
        <a:latin typeface="Corbel"/>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orbel"/>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Parallax">
      <a:fillStyleLst>
        <a:solidFill>
          <a:schemeClr val="phClr"/>
        </a:solidFill>
        <a:gradFill rotWithShape="1">
          <a:gsLst>
            <a:gs pos="0">
              <a:schemeClr val="phClr">
                <a:tint val="60000"/>
                <a:lumMod val="104000"/>
              </a:schemeClr>
            </a:gs>
            <a:gs pos="100000">
              <a:schemeClr val="phClr">
                <a:tint val="84000"/>
              </a:schemeClr>
            </a:gs>
          </a:gsLst>
          <a:lin ang="5400000" scaled="0"/>
        </a:gradFill>
        <a:gradFill rotWithShape="1">
          <a:gsLst>
            <a:gs pos="0">
              <a:schemeClr val="phClr">
                <a:tint val="96000"/>
                <a:lumMod val="102000"/>
              </a:schemeClr>
            </a:gs>
            <a:gs pos="100000">
              <a:schemeClr val="phClr">
                <a:shade val="88000"/>
                <a:lumMod val="94000"/>
              </a:schemeClr>
            </a:gs>
          </a:gsLst>
          <a:path path="circle">
            <a:fillToRect l="50000" t="100000" r="100000" b="50000"/>
          </a:path>
        </a:gradFill>
      </a:fillStyleLst>
      <a:lnStyleLst>
        <a:ln w="9525" cap="rnd" cmpd="sng" algn="ctr">
          <a:solidFill>
            <a:schemeClr val="phClr">
              <a:tint val="6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reflection blurRad="12700" stA="26000" endPos="32000" dist="12700" dir="5400000" sy="-100000" rotWithShape="0"/>
          </a:effectLst>
        </a:effectStyle>
        <a:effectStyle>
          <a:effectLst>
            <a:outerShdw blurRad="38100" dist="25400" dir="5400000" rotWithShape="0">
              <a:srgbClr val="000000">
                <a:alpha val="64000"/>
              </a:srgbClr>
            </a:outerShdw>
          </a:effectLst>
          <a:scene3d>
            <a:camera prst="orthographicFront">
              <a:rot lat="0" lon="0" rev="0"/>
            </a:camera>
            <a:lightRig rig="threePt" dir="tl">
              <a:rot lat="0" lon="0" rev="1200000"/>
            </a:lightRig>
          </a:scene3d>
          <a:sp3d>
            <a:bevelT w="25400" h="12700"/>
          </a:sp3d>
        </a:effectStyle>
      </a:effectStyleLst>
      <a:bgFillStyleLst>
        <a:solidFill>
          <a:schemeClr val="phClr"/>
        </a:solidFill>
        <a:gradFill rotWithShape="1">
          <a:gsLst>
            <a:gs pos="0">
              <a:schemeClr val="phClr">
                <a:tint val="90000"/>
                <a:lumMod val="110000"/>
              </a:schemeClr>
            </a:gs>
            <a:gs pos="100000">
              <a:schemeClr val="phClr">
                <a:shade val="64000"/>
                <a:lumMod val="98000"/>
              </a:schemeClr>
            </a:gs>
          </a:gsLst>
          <a:lin ang="5400000" scaled="0"/>
        </a:gradFill>
        <a:blipFill rotWithShape="1">
          <a:blip xmlns:r="http://schemas.openxmlformats.org/officeDocument/2006/relationships" r:embed="rId1">
            <a:duotone>
              <a:schemeClr val="phClr">
                <a:shade val="76000"/>
                <a:satMod val="180000"/>
              </a:schemeClr>
              <a:schemeClr val="phClr">
                <a:tint val="80000"/>
                <a:satMod val="120000"/>
                <a:lumMod val="180000"/>
              </a:schemeClr>
            </a:duotone>
          </a:blip>
          <a:stretch/>
        </a:blipFill>
      </a:bgFillStyleLst>
    </a:fmtScheme>
  </a:themeElements>
  <a:objectDefaults/>
  <a:extraClrSchemeLst/>
  <a:extLst>
    <a:ext uri="{05A4C25C-085E-4340-85A3-A5531E510DB2}">
      <thm15:themeFamily xmlns:thm15="http://schemas.microsoft.com/office/thememl/2012/main" xmlns="" name="Parallax" id="{3388167B-A2EB-4685-9635-1831D9AEF8C4}" vid="{4F7A876A-7598-49CA-AFC8-8EDA2551E4A7}"/>
    </a:ext>
  </a:extLst>
</a:theme>
</file>

<file path=ppt/theme/theme2.xml><?xml version="1.0" encoding="utf-8"?>
<a:theme xmlns:a="http://schemas.openxmlformats.org/drawingml/2006/main" name="1_Parallax">
  <a:themeElements>
    <a:clrScheme name="Parallax">
      <a:dk1>
        <a:sysClr val="windowText" lastClr="000000"/>
      </a:dk1>
      <a:lt1>
        <a:sysClr val="window" lastClr="FFFFFF"/>
      </a:lt1>
      <a:dk2>
        <a:srgbClr val="212121"/>
      </a:dk2>
      <a:lt2>
        <a:srgbClr val="CDD0D1"/>
      </a:lt2>
      <a:accent1>
        <a:srgbClr val="30ACEC"/>
      </a:accent1>
      <a:accent2>
        <a:srgbClr val="80C34F"/>
      </a:accent2>
      <a:accent3>
        <a:srgbClr val="E29D3E"/>
      </a:accent3>
      <a:accent4>
        <a:srgbClr val="D64A3B"/>
      </a:accent4>
      <a:accent5>
        <a:srgbClr val="D64787"/>
      </a:accent5>
      <a:accent6>
        <a:srgbClr val="A666E1"/>
      </a:accent6>
      <a:hlink>
        <a:srgbClr val="3085ED"/>
      </a:hlink>
      <a:folHlink>
        <a:srgbClr val="82B6F4"/>
      </a:folHlink>
    </a:clrScheme>
    <a:fontScheme name="Parallax">
      <a:majorFont>
        <a:latin typeface="Corbel"/>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orbel"/>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Parallax">
      <a:fillStyleLst>
        <a:solidFill>
          <a:schemeClr val="phClr"/>
        </a:solidFill>
        <a:gradFill rotWithShape="1">
          <a:gsLst>
            <a:gs pos="0">
              <a:schemeClr val="phClr">
                <a:tint val="60000"/>
                <a:lumMod val="104000"/>
              </a:schemeClr>
            </a:gs>
            <a:gs pos="100000">
              <a:schemeClr val="phClr">
                <a:tint val="84000"/>
              </a:schemeClr>
            </a:gs>
          </a:gsLst>
          <a:lin ang="5400000" scaled="0"/>
        </a:gradFill>
        <a:gradFill rotWithShape="1">
          <a:gsLst>
            <a:gs pos="0">
              <a:schemeClr val="phClr">
                <a:tint val="96000"/>
                <a:lumMod val="102000"/>
              </a:schemeClr>
            </a:gs>
            <a:gs pos="100000">
              <a:schemeClr val="phClr">
                <a:shade val="88000"/>
                <a:lumMod val="94000"/>
              </a:schemeClr>
            </a:gs>
          </a:gsLst>
          <a:path path="circle">
            <a:fillToRect l="50000" t="100000" r="100000" b="50000"/>
          </a:path>
        </a:gradFill>
      </a:fillStyleLst>
      <a:lnStyleLst>
        <a:ln w="9525" cap="rnd" cmpd="sng" algn="ctr">
          <a:solidFill>
            <a:schemeClr val="phClr">
              <a:tint val="6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reflection blurRad="12700" stA="26000" endPos="32000" dist="12700" dir="5400000" sy="-100000" rotWithShape="0"/>
          </a:effectLst>
        </a:effectStyle>
        <a:effectStyle>
          <a:effectLst>
            <a:outerShdw blurRad="38100" dist="25400" dir="5400000" rotWithShape="0">
              <a:srgbClr val="000000">
                <a:alpha val="64000"/>
              </a:srgbClr>
            </a:outerShdw>
          </a:effectLst>
          <a:scene3d>
            <a:camera prst="orthographicFront">
              <a:rot lat="0" lon="0" rev="0"/>
            </a:camera>
            <a:lightRig rig="threePt" dir="tl">
              <a:rot lat="0" lon="0" rev="1200000"/>
            </a:lightRig>
          </a:scene3d>
          <a:sp3d>
            <a:bevelT w="25400" h="12700"/>
          </a:sp3d>
        </a:effectStyle>
      </a:effectStyleLst>
      <a:bgFillStyleLst>
        <a:solidFill>
          <a:schemeClr val="phClr"/>
        </a:solidFill>
        <a:gradFill rotWithShape="1">
          <a:gsLst>
            <a:gs pos="0">
              <a:schemeClr val="phClr">
                <a:tint val="90000"/>
                <a:lumMod val="110000"/>
              </a:schemeClr>
            </a:gs>
            <a:gs pos="100000">
              <a:schemeClr val="phClr">
                <a:shade val="64000"/>
                <a:lumMod val="98000"/>
              </a:schemeClr>
            </a:gs>
          </a:gsLst>
          <a:lin ang="5400000" scaled="0"/>
        </a:gradFill>
        <a:blipFill rotWithShape="1">
          <a:blip xmlns:r="http://schemas.openxmlformats.org/officeDocument/2006/relationships" r:embed="rId1">
            <a:duotone>
              <a:schemeClr val="phClr">
                <a:shade val="76000"/>
                <a:satMod val="180000"/>
              </a:schemeClr>
              <a:schemeClr val="phClr">
                <a:tint val="80000"/>
                <a:satMod val="120000"/>
                <a:lumMod val="180000"/>
              </a:schemeClr>
            </a:duotone>
          </a:blip>
          <a:stretch/>
        </a:blipFill>
      </a:bgFillStyleLst>
    </a:fmtScheme>
  </a:themeElements>
  <a:objectDefaults/>
  <a:extraClrSchemeLst/>
  <a:extLst>
    <a:ext uri="{05A4C25C-085E-4340-85A3-A5531E510DB2}">
      <thm15:themeFamily xmlns:thm15="http://schemas.microsoft.com/office/thememl/2012/main" xmlns="" name="Parallax" id="{3388167B-A2EB-4685-9635-1831D9AEF8C4}" vid="{4F7A876A-7598-49CA-AFC8-8EDA2551E4A7}"/>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TM04033919[[fn=Circuit]]</Template>
  <TotalTime>2471</TotalTime>
  <Words>510</Words>
  <Application>Microsoft Office PowerPoint</Application>
  <PresentationFormat>Custom</PresentationFormat>
  <Paragraphs>107</Paragraphs>
  <Slides>14</Slides>
  <Notes>1</Notes>
  <HiddenSlides>0</HiddenSlides>
  <MMClips>0</MMClips>
  <ScaleCrop>false</ScaleCrop>
  <HeadingPairs>
    <vt:vector size="4" baseType="variant">
      <vt:variant>
        <vt:lpstr>Theme</vt:lpstr>
      </vt:variant>
      <vt:variant>
        <vt:i4>2</vt:i4>
      </vt:variant>
      <vt:variant>
        <vt:lpstr>Slide Titles</vt:lpstr>
      </vt:variant>
      <vt:variant>
        <vt:i4>14</vt:i4>
      </vt:variant>
    </vt:vector>
  </HeadingPairs>
  <TitlesOfParts>
    <vt:vector size="16" baseType="lpstr">
      <vt:lpstr>Parallax</vt:lpstr>
      <vt:lpstr>1_Parallax</vt:lpstr>
      <vt:lpstr>DEBATE AND DIALOGUE</vt:lpstr>
      <vt:lpstr>DEBATE/DISPUTE</vt:lpstr>
      <vt:lpstr>SYNONYMS FOR “DISPUTE/DEBATE”</vt:lpstr>
      <vt:lpstr>DEBATE</vt:lpstr>
      <vt:lpstr>DIALOGUE</vt:lpstr>
      <vt:lpstr>PowerPoint Presentation</vt:lpstr>
      <vt:lpstr>BEING A SERVANT-LEADER</vt:lpstr>
      <vt:lpstr>DIFFERENCES IN DEBATE AND DIALOGUE</vt:lpstr>
      <vt:lpstr>LISTENING</vt:lpstr>
      <vt:lpstr>RELATED TO PRAYING</vt:lpstr>
      <vt:lpstr>PowerPoint Presentation</vt:lpstr>
      <vt:lpstr>QUALITIES THAT HINDER UNDERSTANDING</vt:lpstr>
      <vt:lpstr>ONGOING FORMATION</vt:lpstr>
      <vt:lpstr>FACILITATORS</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DEBATE AND DIALOGUE</dc:title>
  <dc:creator>Sylvia Paoli</dc:creator>
  <cp:lastModifiedBy> </cp:lastModifiedBy>
  <cp:revision>11</cp:revision>
  <dcterms:created xsi:type="dcterms:W3CDTF">2015-04-15T01:04:08Z</dcterms:created>
  <dcterms:modified xsi:type="dcterms:W3CDTF">2015-04-16T18:18:03Z</dcterms:modified>
</cp:coreProperties>
</file>