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84" y="-12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697AE-DCA5-43CD-99B6-29243838A790}" type="datetimeFigureOut">
              <a:rPr lang="en-US" smtClean="0"/>
              <a:t>6/16/2015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8935F-7A38-43D5-8381-8E2EFB8783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697AE-DCA5-43CD-99B6-29243838A790}" type="datetimeFigureOut">
              <a:rPr lang="en-US" smtClean="0"/>
              <a:t>6/16/2015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8935F-7A38-43D5-8381-8E2EFB8783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697AE-DCA5-43CD-99B6-29243838A790}" type="datetimeFigureOut">
              <a:rPr lang="en-US" smtClean="0"/>
              <a:t>6/16/2015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8935F-7A38-43D5-8381-8E2EFB8783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697AE-DCA5-43CD-99B6-29243838A790}" type="datetimeFigureOut">
              <a:rPr lang="en-US" smtClean="0"/>
              <a:t>6/16/2015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8935F-7A38-43D5-8381-8E2EFB87839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697AE-DCA5-43CD-99B6-29243838A790}" type="datetimeFigureOut">
              <a:rPr lang="en-US" smtClean="0"/>
              <a:t>6/16/2015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8935F-7A38-43D5-8381-8E2EFB8783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697AE-DCA5-43CD-99B6-29243838A790}" type="datetimeFigureOut">
              <a:rPr lang="en-US" smtClean="0"/>
              <a:t>6/16/2015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8935F-7A38-43D5-8381-8E2EFB8783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697AE-DCA5-43CD-99B6-29243838A790}" type="datetimeFigureOut">
              <a:rPr lang="en-US" smtClean="0"/>
              <a:t>6/16/2015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8935F-7A38-43D5-8381-8E2EFB8783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697AE-DCA5-43CD-99B6-29243838A790}" type="datetimeFigureOut">
              <a:rPr lang="en-US" smtClean="0"/>
              <a:t>6/16/2015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D28935F-7A38-43D5-8381-8E2EFB8783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697AE-DCA5-43CD-99B6-29243838A790}" type="datetimeFigureOut">
              <a:rPr lang="en-US" smtClean="0"/>
              <a:t>6/16/2015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8935F-7A38-43D5-8381-8E2EFB8783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697AE-DCA5-43CD-99B6-29243838A790}" type="datetimeFigureOut">
              <a:rPr lang="en-US" smtClean="0"/>
              <a:t>6/16/2015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8935F-7A38-43D5-8381-8E2EFB8783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697AE-DCA5-43CD-99B6-29243838A790}" type="datetimeFigureOut">
              <a:rPr lang="en-US" smtClean="0"/>
              <a:t>6/16/2015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8935F-7A38-43D5-8381-8E2EFB87839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F6697AE-DCA5-43CD-99B6-29243838A790}" type="datetimeFigureOut">
              <a:rPr lang="en-US" smtClean="0"/>
              <a:t>6/16/2015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CD28935F-7A38-43D5-8381-8E2EFB87839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33401"/>
            <a:ext cx="7772400" cy="914399"/>
          </a:xfrm>
        </p:spPr>
        <p:txBody>
          <a:bodyPr>
            <a:normAutofit fontScale="90000"/>
          </a:bodyPr>
          <a:lstStyle/>
          <a:p>
            <a:r>
              <a:rPr lang="en-US" sz="4800" b="1" dirty="0" smtClean="0">
                <a:latin typeface="Arial Black" panose="020B0A04020102020204" pitchFamily="34" charset="0"/>
              </a:rPr>
              <a:t>On-Going Formation</a:t>
            </a:r>
            <a:endParaRPr lang="en-US" sz="4800" b="1" dirty="0">
              <a:latin typeface="Arial Black" panose="020B0A040201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752600"/>
            <a:ext cx="7848600" cy="4419600"/>
          </a:xfrm>
        </p:spPr>
        <p:txBody>
          <a:bodyPr/>
          <a:lstStyle/>
          <a:p>
            <a:r>
              <a:rPr lang="en-US" sz="36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Purpose</a:t>
            </a:r>
          </a:p>
          <a:p>
            <a:endParaRPr lang="en-US" sz="1200" b="1" dirty="0" smtClean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endParaRPr lang="en-US" sz="1200" b="1" dirty="0" smtClean="0">
              <a:solidFill>
                <a:schemeClr val="tx1"/>
              </a:solidFill>
            </a:endParaRPr>
          </a:p>
          <a:p>
            <a:r>
              <a:rPr lang="en-US" sz="36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Content</a:t>
            </a:r>
            <a:endParaRPr lang="en-US" sz="1200" b="1" dirty="0" smtClean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endParaRPr lang="en-US" sz="1200" b="1" dirty="0">
              <a:solidFill>
                <a:schemeClr val="tx1"/>
              </a:solidFill>
            </a:endParaRPr>
          </a:p>
          <a:p>
            <a:endParaRPr lang="en-US" sz="1200" b="1" dirty="0" smtClean="0">
              <a:solidFill>
                <a:schemeClr val="tx1"/>
              </a:solidFill>
            </a:endParaRPr>
          </a:p>
          <a:p>
            <a:r>
              <a:rPr lang="en-US" sz="36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Time</a:t>
            </a:r>
          </a:p>
          <a:p>
            <a:endParaRPr lang="en-US" sz="1200" b="1" dirty="0" smtClean="0">
              <a:solidFill>
                <a:schemeClr val="tx1"/>
              </a:solidFill>
            </a:endParaRPr>
          </a:p>
          <a:p>
            <a:endParaRPr lang="en-US" sz="1200" b="1" dirty="0">
              <a:solidFill>
                <a:schemeClr val="tx1"/>
              </a:solidFill>
            </a:endParaRPr>
          </a:p>
          <a:p>
            <a:r>
              <a:rPr lang="en-US" sz="36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Prayer</a:t>
            </a:r>
            <a:endParaRPr lang="en-US" sz="3600" b="1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endParaRPr lang="en-US" sz="3600" b="1" dirty="0">
              <a:solidFill>
                <a:schemeClr val="tx1"/>
              </a:solidFill>
            </a:endParaRPr>
          </a:p>
          <a:p>
            <a:endParaRPr lang="en-US" sz="800" b="1" dirty="0" smtClean="0">
              <a:solidFill>
                <a:schemeClr val="tx1"/>
              </a:solidFill>
            </a:endParaRPr>
          </a:p>
          <a:p>
            <a:endParaRPr lang="en-US" sz="3600" b="1" dirty="0" smtClean="0">
              <a:solidFill>
                <a:schemeClr val="tx1"/>
              </a:solidFill>
            </a:endParaRPr>
          </a:p>
          <a:p>
            <a:endParaRPr lang="en-US" sz="3600" b="1" dirty="0">
              <a:solidFill>
                <a:schemeClr val="tx1"/>
              </a:solidFill>
            </a:endParaRPr>
          </a:p>
          <a:p>
            <a:endParaRPr lang="en-US" sz="800" b="1" dirty="0" smtClean="0">
              <a:solidFill>
                <a:schemeClr val="tx1"/>
              </a:solidFill>
            </a:endParaRPr>
          </a:p>
          <a:p>
            <a:pPr algn="l"/>
            <a:endParaRPr lang="en-US" b="1" dirty="0" smtClean="0">
              <a:solidFill>
                <a:schemeClr val="tx1"/>
              </a:solidFill>
            </a:endParaRPr>
          </a:p>
          <a:p>
            <a:pPr algn="l"/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27010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28600"/>
            <a:ext cx="7520940" cy="685800"/>
          </a:xfrm>
        </p:spPr>
        <p:txBody>
          <a:bodyPr/>
          <a:lstStyle/>
          <a:p>
            <a:pPr algn="ctr"/>
            <a:r>
              <a:rPr lang="en-US" sz="3200" b="1" dirty="0" smtClean="0"/>
              <a:t>Blessed  </a:t>
            </a:r>
            <a:r>
              <a:rPr lang="en-US" sz="3200" b="1" dirty="0" err="1" smtClean="0"/>
              <a:t>Junipero</a:t>
            </a:r>
            <a:r>
              <a:rPr lang="en-US" sz="3200" b="1" dirty="0" smtClean="0"/>
              <a:t>  Serra  HISTORY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96194" y="1100628"/>
            <a:ext cx="2819400" cy="3579849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026" name="Picture 2" descr="C:\Users\DeSpain\Pictures\Fr. Junipero Ser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6194" y="1143000"/>
            <a:ext cx="2819400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89763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b="1" dirty="0" smtClean="0"/>
              <a:t>Canonization  Controversy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43200" y="1219201"/>
            <a:ext cx="3581400" cy="327660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2050" name="Picture 2" descr="C:\Users\DeSpain\Pictures\Fr. Serra Controvers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219200"/>
            <a:ext cx="3581400" cy="327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8285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28600"/>
            <a:ext cx="7520940" cy="457200"/>
          </a:xfrm>
        </p:spPr>
        <p:txBody>
          <a:bodyPr/>
          <a:lstStyle/>
          <a:p>
            <a:pPr algn="ctr"/>
            <a:r>
              <a:rPr lang="en-US" sz="3200" b="1" dirty="0" smtClean="0"/>
              <a:t>SMALL  GROUP  QUESTIONS  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305800" cy="5638800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US" sz="2700" dirty="0" smtClean="0"/>
              <a:t>Fr. Serra challenged the political leaders of his time and fought for the rights of the Indians. How are you or your fraternity involved in supporting injustice in our society?</a:t>
            </a:r>
          </a:p>
          <a:p>
            <a:pPr marL="514350" indent="-514350">
              <a:buAutoNum type="arabicPeriod"/>
            </a:pPr>
            <a:r>
              <a:rPr lang="en-US" sz="2700" dirty="0" smtClean="0"/>
              <a:t>Many of our Native American brothers and sisters still suffer economically, spiritually, and physically. Are there ways to minister to them today?</a:t>
            </a:r>
          </a:p>
          <a:p>
            <a:pPr marL="514350" indent="-514350">
              <a:buAutoNum type="arabicPeriod"/>
            </a:pPr>
            <a:r>
              <a:rPr lang="en-US" sz="2700" dirty="0" smtClean="0"/>
              <a:t>How does Serra’s motto apply today to you or </a:t>
            </a:r>
            <a:r>
              <a:rPr lang="en-US" sz="2700" smtClean="0"/>
              <a:t>your </a:t>
            </a:r>
            <a:r>
              <a:rPr lang="en-US" sz="2700" smtClean="0"/>
              <a:t>fraternity’s </a:t>
            </a:r>
            <a:r>
              <a:rPr lang="en-US" sz="2700" dirty="0" smtClean="0"/>
              <a:t>life? “Always go forward. Never turn back.”</a:t>
            </a:r>
          </a:p>
          <a:p>
            <a:pPr marL="514350" indent="-514350">
              <a:buAutoNum type="arabicPeriod"/>
            </a:pPr>
            <a:r>
              <a:rPr lang="en-US" sz="2700" dirty="0" smtClean="0"/>
              <a:t>What insights have you gained on Serra’s  life, his canonization, or his relevance to your life?</a:t>
            </a:r>
          </a:p>
          <a:p>
            <a:pPr marL="514350" indent="-514350">
              <a:buAutoNum type="arabicPeriod"/>
            </a:pP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72984636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71</TotalTime>
  <Words>115</Words>
  <Application>Microsoft Office PowerPoint</Application>
  <PresentationFormat>On-screen Show (4:3)</PresentationFormat>
  <Paragraphs>23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Angles</vt:lpstr>
      <vt:lpstr>On-Going Formation</vt:lpstr>
      <vt:lpstr>Blessed  Junipero  Serra  HISTORY</vt:lpstr>
      <vt:lpstr>Canonization  Controversy</vt:lpstr>
      <vt:lpstr>SMALL  GROUP  QUESTIONS  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On-Going Formation</dc:title>
  <dc:creator>DeSpain</dc:creator>
  <cp:lastModifiedBy>DeSpain</cp:lastModifiedBy>
  <cp:revision>8</cp:revision>
  <dcterms:created xsi:type="dcterms:W3CDTF">2015-06-16T16:22:25Z</dcterms:created>
  <dcterms:modified xsi:type="dcterms:W3CDTF">2015-06-16T17:45:23Z</dcterms:modified>
</cp:coreProperties>
</file>