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6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2166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496A2A-352C-43D6-AAF0-0BDFA5BCA052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0AB31-CCFB-4769-B6DF-DDCE1D11BB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83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07719-DC9D-402B-AC1E-9ED97D3D5730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496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E06CD-D82E-4978-8B0A-1FC87B77C5FF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373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BA806-7C68-421C-9783-D9B9E63A2992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1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0DC71-83C8-417E-AF4E-70A39DFEA0C7}" type="datetime1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01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6BEE-935A-4457-A7F4-114AC322D853}" type="datetime1">
              <a:rPr lang="en-US" smtClean="0"/>
              <a:t>4/18/2014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43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CB7B-7D03-4C3D-B694-2A62DEFE6692}" type="datetime1">
              <a:rPr lang="en-US" smtClean="0"/>
              <a:t>4/18/2014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068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B3495-B370-40C7-A3AD-BFE0990BB2EE}" type="datetime1">
              <a:rPr lang="en-US" smtClean="0"/>
              <a:t>4/18/2014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49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3C20-8452-4D06-8C5C-F2BDF0912050}" type="datetime1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88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CC08-D753-47D3-9CFE-743B51DB934C}" type="datetime1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6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5C72A-16D8-4F6D-BA1D-BBEDD29758AC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68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E7B7E-6711-4B0C-B3A2-29C237E9608C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1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23BE4-2EBB-48A4-894B-3523917991BF}" type="datetime1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EA329-1839-454A-A810-C17F333AE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36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90600"/>
            <a:ext cx="2968625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C:\Users\Carol\AppData\Local\Microsoft\Windows\Temporary Internet Files\Content.IE5\Y2IR0SND\MC900389934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685799"/>
            <a:ext cx="3473450" cy="253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3416300"/>
            <a:ext cx="8839199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11" y="3962400"/>
            <a:ext cx="3492500" cy="2352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0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867400"/>
          </a:xfrm>
        </p:spPr>
        <p:txBody>
          <a:bodyPr/>
          <a:lstStyle/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“I AM THE BREAD OF LIFE.”</a:t>
            </a:r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“I AM THE RESURRECTION, THE LIGHT.”</a:t>
            </a:r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“I AM THE TRUTH, THE WAY.”</a:t>
            </a:r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STATEMENTS OF A GENTLE LOVER OR A RADICAL.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78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US" b="1" dirty="0" smtClean="0"/>
              <a:t>First Century Judaism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7467600" cy="36576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1" dirty="0" smtClean="0"/>
              <a:t>Temple - heart and soul of hope for Jewish people</a:t>
            </a:r>
          </a:p>
          <a:p>
            <a:pPr marL="0" indent="0">
              <a:buNone/>
            </a:pPr>
            <a:r>
              <a:rPr lang="en-US" b="1" dirty="0" smtClean="0"/>
              <a:t>2.  God would vindicate his people</a:t>
            </a:r>
          </a:p>
          <a:p>
            <a:pPr marL="457200" indent="-457200">
              <a:buNone/>
            </a:pPr>
            <a:r>
              <a:rPr lang="en-US" b="1" dirty="0" smtClean="0"/>
              <a:t>3.  Messiah in the nature of the warrior king David</a:t>
            </a:r>
          </a:p>
          <a:p>
            <a:pPr marL="0" indent="0">
              <a:buNone/>
            </a:pPr>
            <a:r>
              <a:rPr lang="en-US" b="1" dirty="0" smtClean="0"/>
              <a:t>4.  God of the Hebrews only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0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8683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Jewish expectations during Jesus’ time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295400"/>
            <a:ext cx="7086600" cy="45259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1. Messianic expectations very high</a:t>
            </a:r>
          </a:p>
          <a:p>
            <a:pPr marL="0" indent="0">
              <a:buNone/>
            </a:pPr>
            <a:r>
              <a:rPr lang="en-US" b="1" dirty="0" smtClean="0"/>
              <a:t>2. Jewish people looking for the messiah</a:t>
            </a:r>
          </a:p>
          <a:p>
            <a:pPr marL="0" indent="0">
              <a:buNone/>
            </a:pPr>
            <a:r>
              <a:rPr lang="en-US" b="1" dirty="0" smtClean="0"/>
              <a:t>3. Could Jesus be the one?</a:t>
            </a:r>
          </a:p>
          <a:p>
            <a:pPr marL="403225" indent="-403225">
              <a:buNone/>
            </a:pPr>
            <a:r>
              <a:rPr lang="en-US" b="1" dirty="0" smtClean="0"/>
              <a:t>4. Jewish messiah would give freedom to Hebrew nation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78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What Jesus meant to the authorities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8305800" cy="46021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1. He challenged the social foundations</a:t>
            </a:r>
          </a:p>
          <a:p>
            <a:pPr marL="0" indent="0">
              <a:buNone/>
            </a:pPr>
            <a:r>
              <a:rPr lang="en-US" b="1" dirty="0" smtClean="0"/>
              <a:t>2. He challenged the foundations of everything</a:t>
            </a:r>
          </a:p>
          <a:p>
            <a:pPr marL="0" indent="0">
              <a:buNone/>
            </a:pPr>
            <a:r>
              <a:rPr lang="en-US" b="1" dirty="0" smtClean="0"/>
              <a:t>3. Require total allegiance to Him.</a:t>
            </a:r>
          </a:p>
          <a:p>
            <a:pPr marL="0" indent="0">
              <a:buNone/>
            </a:pPr>
            <a:r>
              <a:rPr lang="en-US" b="1" dirty="0" smtClean="0"/>
              <a:t>4. Prophecy fulfilled</a:t>
            </a:r>
          </a:p>
          <a:p>
            <a:pPr marL="0" indent="0">
              <a:buNone/>
            </a:pPr>
            <a:r>
              <a:rPr lang="en-US" b="1" dirty="0" smtClean="0"/>
              <a:t>5. Challenged concept of God</a:t>
            </a:r>
          </a:p>
          <a:p>
            <a:pPr marL="0" indent="0">
              <a:buNone/>
            </a:pPr>
            <a:r>
              <a:rPr lang="en-US" b="1" dirty="0" smtClean="0"/>
              <a:t>6. Parables or stories were subservient</a:t>
            </a: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0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Who was this Jesus?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371600"/>
            <a:ext cx="7543800" cy="47545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1. just a commoner?</a:t>
            </a:r>
          </a:p>
          <a:p>
            <a:pPr marL="0" indent="0">
              <a:buNone/>
            </a:pPr>
            <a:r>
              <a:rPr lang="en-US" b="1" dirty="0" smtClean="0"/>
              <a:t>2. a nobody?</a:t>
            </a:r>
          </a:p>
          <a:p>
            <a:pPr marL="0" indent="0">
              <a:buNone/>
            </a:pPr>
            <a:r>
              <a:rPr lang="en-US" b="1" dirty="0" smtClean="0"/>
              <a:t>3. a low-life?</a:t>
            </a:r>
          </a:p>
          <a:p>
            <a:pPr marL="0" indent="0">
              <a:buNone/>
            </a:pPr>
            <a:r>
              <a:rPr lang="en-US" b="1" dirty="0" smtClean="0"/>
              <a:t>4. a </a:t>
            </a:r>
            <a:r>
              <a:rPr lang="en-US" b="1" dirty="0" err="1" smtClean="0"/>
              <a:t>Nazorean</a:t>
            </a:r>
            <a:r>
              <a:rPr lang="en-US" b="1" dirty="0" smtClean="0"/>
              <a:t>?</a:t>
            </a:r>
          </a:p>
          <a:p>
            <a:pPr marL="403225" indent="-403225">
              <a:buNone/>
            </a:pPr>
            <a:r>
              <a:rPr lang="en-US" b="1" dirty="0" smtClean="0"/>
              <a:t>5. “Could anything good come out of Nazareth?”</a:t>
            </a:r>
          </a:p>
          <a:p>
            <a:pPr marL="0" indent="0">
              <a:buNone/>
            </a:pPr>
            <a:r>
              <a:rPr lang="en-US" b="1" dirty="0" smtClean="0"/>
              <a:t>6. Teacher, prophet, anarchist?</a:t>
            </a:r>
          </a:p>
          <a:p>
            <a:pPr marL="0" indent="0">
              <a:buNone/>
            </a:pPr>
            <a:r>
              <a:rPr lang="en-US" b="1" dirty="0" smtClean="0"/>
              <a:t>7. God?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06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</p:spPr>
        <p:txBody>
          <a:bodyPr/>
          <a:lstStyle/>
          <a:p>
            <a:r>
              <a:rPr lang="en-US" b="1" dirty="0" smtClean="0"/>
              <a:t>Parable of the Prodigal Son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2286000"/>
            <a:ext cx="6781800" cy="2133601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1. Prodigal son is the gentile world</a:t>
            </a:r>
          </a:p>
          <a:p>
            <a:pPr marL="0" indent="0">
              <a:buNone/>
            </a:pPr>
            <a:r>
              <a:rPr lang="en-US" b="1" dirty="0" smtClean="0"/>
              <a:t>2. Father is God</a:t>
            </a:r>
          </a:p>
          <a:p>
            <a:pPr marL="0" indent="0">
              <a:buNone/>
            </a:pPr>
            <a:r>
              <a:rPr lang="en-US" b="1" dirty="0" smtClean="0"/>
              <a:t>3. Older son is Jewish nation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1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Parable of the Good Samaritan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543800" cy="46021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Cast of characters:</a:t>
            </a:r>
          </a:p>
          <a:p>
            <a:pPr marL="0" indent="0">
              <a:buNone/>
            </a:pPr>
            <a:r>
              <a:rPr lang="en-US" b="1" dirty="0" smtClean="0"/>
              <a:t>		1. Priest</a:t>
            </a:r>
          </a:p>
          <a:p>
            <a:pPr marL="0" indent="0">
              <a:buNone/>
            </a:pPr>
            <a:r>
              <a:rPr lang="en-US" b="1" dirty="0" smtClean="0"/>
              <a:t>		2. Levite</a:t>
            </a:r>
          </a:p>
          <a:p>
            <a:pPr marL="0" indent="0">
              <a:buNone/>
            </a:pPr>
            <a:r>
              <a:rPr lang="en-US" b="1" dirty="0" smtClean="0"/>
              <a:t>		3. Samaritan man</a:t>
            </a:r>
          </a:p>
          <a:p>
            <a:pPr marL="0" indent="0">
              <a:buNone/>
            </a:pPr>
            <a:r>
              <a:rPr lang="en-US" b="1" dirty="0" smtClean="0"/>
              <a:t>		4. The injured man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82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20762"/>
          </a:xfrm>
        </p:spPr>
        <p:txBody>
          <a:bodyPr/>
          <a:lstStyle/>
          <a:p>
            <a:r>
              <a:rPr lang="en-US" b="1" dirty="0" smtClean="0"/>
              <a:t>The Parable of the Wicked Tenants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1"/>
            <a:ext cx="6858000" cy="3200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Cast of characters:</a:t>
            </a:r>
          </a:p>
          <a:p>
            <a:pPr marL="0" indent="0">
              <a:buNone/>
            </a:pPr>
            <a:r>
              <a:rPr lang="en-US" b="1" dirty="0" smtClean="0"/>
              <a:t>	1. The people in the vineyard</a:t>
            </a:r>
          </a:p>
          <a:p>
            <a:pPr marL="0" indent="0">
              <a:buNone/>
            </a:pPr>
            <a:r>
              <a:rPr lang="en-US" b="1" dirty="0" smtClean="0"/>
              <a:t>	2. The owner of the vineyard</a:t>
            </a:r>
          </a:p>
          <a:p>
            <a:pPr marL="0" indent="0">
              <a:buNone/>
            </a:pPr>
            <a:r>
              <a:rPr lang="en-US" b="1" dirty="0" smtClean="0"/>
              <a:t>	3. The servants of the owner</a:t>
            </a:r>
          </a:p>
          <a:p>
            <a:pPr marL="0" indent="0">
              <a:buNone/>
            </a:pPr>
            <a:r>
              <a:rPr lang="en-US" b="1" dirty="0" smtClean="0"/>
              <a:t>	4. The son of the owner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66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143000"/>
          </a:xfrm>
        </p:spPr>
        <p:txBody>
          <a:bodyPr/>
          <a:lstStyle/>
          <a:p>
            <a:r>
              <a:rPr lang="en-US" b="1" dirty="0" smtClean="0"/>
              <a:t>The Parable of the Great Banquet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6858000" cy="2819400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1. Invitation sent to guests</a:t>
            </a:r>
          </a:p>
          <a:p>
            <a:pPr marL="0" indent="0" algn="ctr">
              <a:buNone/>
            </a:pPr>
            <a:r>
              <a:rPr lang="en-US" b="1" dirty="0" smtClean="0"/>
              <a:t>2. Invitation sent to all the outcasts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00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Is Jesus Burning Bridges???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066800"/>
            <a:ext cx="7924800" cy="5410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1. Accuses Pharisees of miss-applying the laws</a:t>
            </a:r>
          </a:p>
          <a:p>
            <a:pPr marL="403225" indent="-403225">
              <a:buNone/>
            </a:pPr>
            <a:r>
              <a:rPr lang="en-US" b="1" dirty="0" smtClean="0"/>
              <a:t>2. 39 sub-divisions of laws that were to be observed on the Sabbath.</a:t>
            </a:r>
          </a:p>
          <a:p>
            <a:pPr marL="0" indent="0">
              <a:buNone/>
            </a:pPr>
            <a:r>
              <a:rPr lang="en-US" b="1" dirty="0" smtClean="0"/>
              <a:t>3. Sabbath Day – a day of simplicity vs. stressful</a:t>
            </a:r>
          </a:p>
          <a:p>
            <a:pPr marL="403225" indent="-403225">
              <a:buNone/>
            </a:pPr>
            <a:r>
              <a:rPr lang="en-US" b="1" dirty="0" smtClean="0"/>
              <a:t>4. Sabbath Day made for man not man for the Sabbath</a:t>
            </a:r>
          </a:p>
          <a:p>
            <a:pPr marL="0" indent="0">
              <a:buNone/>
            </a:pPr>
            <a:r>
              <a:rPr lang="en-US" b="1" dirty="0" smtClean="0"/>
              <a:t>5. “I am the Lord of the Sabbath”</a:t>
            </a:r>
          </a:p>
          <a:p>
            <a:pPr marL="0" indent="0">
              <a:buNone/>
            </a:pPr>
            <a:r>
              <a:rPr lang="en-US" b="1" dirty="0" smtClean="0"/>
              <a:t>6. Most of laws had no scriptural background</a:t>
            </a:r>
          </a:p>
          <a:p>
            <a:pPr marL="0" indent="0">
              <a:buNone/>
            </a:pPr>
            <a:r>
              <a:rPr lang="en-US" b="1" dirty="0" smtClean="0"/>
              <a:t>7. Purity requirements</a:t>
            </a:r>
          </a:p>
          <a:p>
            <a:pPr marL="0" indent="0">
              <a:buNone/>
            </a:pPr>
            <a:r>
              <a:rPr lang="en-US" b="1" dirty="0" smtClean="0"/>
              <a:t>8. Pharisees dining vs. Jesus’ dining</a:t>
            </a:r>
          </a:p>
          <a:p>
            <a:pPr marL="0" indent="0">
              <a:buNone/>
            </a:pPr>
            <a:r>
              <a:rPr lang="en-US" b="1" dirty="0" smtClean="0"/>
              <a:t>9. Let the dead bury the dead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8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/>
              <a:t>WE AS FRANCISCANS…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71601"/>
            <a:ext cx="8001000" cy="4724400"/>
          </a:xfrm>
        </p:spPr>
        <p:txBody>
          <a:bodyPr/>
          <a:lstStyle/>
          <a:p>
            <a:pPr marL="463550" indent="-463550">
              <a:buNone/>
            </a:pPr>
            <a:r>
              <a:rPr lang="en-US" b="1" dirty="0" smtClean="0"/>
              <a:t>1. Called to follow in footsteps of St. Francis and our Lord Jesus Christ</a:t>
            </a:r>
          </a:p>
          <a:p>
            <a:pPr marL="463550" indent="-463550">
              <a:buNone/>
            </a:pPr>
            <a:r>
              <a:rPr lang="en-US" b="1" dirty="0" smtClean="0"/>
              <a:t>2. Live out Gospel to life and life to Gospel</a:t>
            </a:r>
          </a:p>
          <a:p>
            <a:pPr marL="0" indent="0">
              <a:buNone/>
            </a:pPr>
            <a:r>
              <a:rPr lang="en-US" b="1" dirty="0" smtClean="0"/>
              <a:t>3. Live out our Rule</a:t>
            </a:r>
          </a:p>
          <a:p>
            <a:pPr marL="0" indent="0">
              <a:buNone/>
            </a:pPr>
            <a:r>
              <a:rPr lang="en-US" b="1" dirty="0" smtClean="0"/>
              <a:t>4. Follow the two Great Commandments</a:t>
            </a:r>
          </a:p>
          <a:p>
            <a:pPr marL="0" indent="0">
              <a:buNone/>
            </a:pPr>
            <a:r>
              <a:rPr lang="en-US" b="1" dirty="0" smtClean="0"/>
              <a:t>5. Do Right – Do Good</a:t>
            </a:r>
          </a:p>
          <a:p>
            <a:pPr marL="403225" indent="-403225">
              <a:buNone/>
            </a:pPr>
            <a:r>
              <a:rPr lang="en-US" b="1" dirty="0" smtClean="0"/>
              <a:t>6. Live in imitation of the world’s greatest radical – Jesus Christ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20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306" y="1905000"/>
            <a:ext cx="8310748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 </a:t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3192483"/>
            <a:ext cx="7086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2398713" algn="l"/>
              </a:tabLst>
            </a:pPr>
            <a:r>
              <a:rPr lang="en-US" sz="4000" b="1" dirty="0" smtClean="0"/>
              <a:t>ARE </a:t>
            </a:r>
            <a:r>
              <a:rPr lang="en-US" sz="4000" b="1" dirty="0"/>
              <a:t>YOU READY TO ANSWER </a:t>
            </a:r>
            <a:br>
              <a:rPr lang="en-US" sz="4000" b="1" dirty="0"/>
            </a:br>
            <a:r>
              <a:rPr lang="en-US" sz="4000" b="1" dirty="0"/>
              <a:t>THE CALL AS FRANCIS DID?</a:t>
            </a:r>
          </a:p>
        </p:txBody>
      </p:sp>
      <p:sp>
        <p:nvSpPr>
          <p:cNvPr id="5" name="Rectangle 4"/>
          <p:cNvSpPr/>
          <p:nvPr/>
        </p:nvSpPr>
        <p:spPr>
          <a:xfrm>
            <a:off x="304800" y="1295400"/>
            <a:ext cx="815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WE HAVE BEEN </a:t>
            </a:r>
            <a:r>
              <a:rPr lang="en-US" sz="4000" b="1" dirty="0" smtClean="0"/>
              <a:t>CALLED</a:t>
            </a:r>
            <a:endParaRPr lang="en-US" sz="4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71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1153" y="707572"/>
            <a:ext cx="8497783" cy="580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2398713" algn="l"/>
              </a:tabLst>
            </a:pPr>
            <a:r>
              <a:rPr lang="en-US" sz="4000" b="1" dirty="0"/>
              <a:t>WE ARE THE LIGHT OF THE WORLD</a:t>
            </a:r>
            <a:r>
              <a:rPr lang="en-US" sz="4000" b="1" dirty="0" smtClean="0"/>
              <a:t>.</a:t>
            </a:r>
          </a:p>
          <a:p>
            <a:pPr algn="ctr">
              <a:tabLst>
                <a:tab pos="2398713" algn="l"/>
              </a:tabLst>
            </a:pPr>
            <a:r>
              <a:rPr lang="en-US" sz="4000" b="1" dirty="0" smtClean="0"/>
              <a:t> </a:t>
            </a: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4000" b="1" dirty="0" smtClean="0"/>
              <a:t>CHRIST </a:t>
            </a:r>
            <a:r>
              <a:rPr lang="en-US" sz="4000" b="1" dirty="0"/>
              <a:t>HAS PASSED THE TORCH TO YOU AND ME</a:t>
            </a:r>
            <a:r>
              <a:rPr lang="en-US" sz="4000" b="1" dirty="0" smtClean="0"/>
              <a:t>.</a:t>
            </a:r>
          </a:p>
          <a:p>
            <a:pPr algn="ctr">
              <a:tabLst>
                <a:tab pos="2398713" algn="l"/>
              </a:tabLst>
            </a:pPr>
            <a:r>
              <a:rPr lang="en-US" sz="4000" b="1" dirty="0" smtClean="0"/>
              <a:t> </a:t>
            </a: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900" b="1" dirty="0" smtClean="0"/>
              <a:t> </a:t>
            </a:r>
            <a:r>
              <a:rPr lang="en-US" sz="4000" b="1" dirty="0" smtClean="0"/>
              <a:t>WE </a:t>
            </a:r>
            <a:r>
              <a:rPr lang="en-US" sz="4000" b="1" dirty="0"/>
              <a:t>ARE THE NEW RADICALS EVANGELIZING FOR THE KINGDOM</a:t>
            </a:r>
            <a:r>
              <a:rPr lang="en-US" sz="4000" b="1" dirty="0" smtClean="0"/>
              <a:t>.</a:t>
            </a:r>
          </a:p>
          <a:p>
            <a:pPr algn="ctr">
              <a:tabLst>
                <a:tab pos="2398713" algn="l"/>
              </a:tabLst>
            </a:pPr>
            <a:r>
              <a:rPr lang="en-US" sz="4000" b="1" dirty="0"/>
              <a:t/>
            </a:r>
            <a:br>
              <a:rPr lang="en-US" sz="4000" b="1" dirty="0"/>
            </a:br>
            <a:r>
              <a:rPr lang="en-US" sz="900" b="1" dirty="0"/>
              <a:t> </a:t>
            </a:r>
            <a:r>
              <a:rPr lang="en-US" sz="900" b="1" dirty="0" smtClean="0"/>
              <a:t> </a:t>
            </a:r>
            <a:r>
              <a:rPr lang="en-US" sz="4000" b="1" dirty="0" smtClean="0"/>
              <a:t>IT </a:t>
            </a:r>
            <a:r>
              <a:rPr lang="en-US" sz="4000" b="1" dirty="0"/>
              <a:t>IS WHO WE ARE.</a:t>
            </a:r>
            <a:endParaRPr lang="en-US" sz="400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6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04800"/>
            <a:ext cx="24880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23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09600"/>
            <a:ext cx="8229600" cy="5897563"/>
          </a:xfrm>
        </p:spPr>
        <p:txBody>
          <a:bodyPr>
            <a:normAutofit fontScale="92500" lnSpcReduction="20000"/>
          </a:bodyPr>
          <a:lstStyle/>
          <a:p>
            <a:pPr marL="344488" indent="-344488">
              <a:buNone/>
            </a:pPr>
            <a:r>
              <a:rPr lang="en-US" b="1" dirty="0"/>
              <a:t>1. We are called to be radicals in today’s world. Why? How?</a:t>
            </a:r>
          </a:p>
          <a:p>
            <a:endParaRPr lang="en-US" b="1" dirty="0"/>
          </a:p>
          <a:p>
            <a:pPr marL="403225" indent="-403225">
              <a:buNone/>
            </a:pPr>
            <a:r>
              <a:rPr lang="en-US" b="1" dirty="0"/>
              <a:t>2. In the parable of the prodigal son are we the </a:t>
            </a:r>
            <a:r>
              <a:rPr lang="en-US" b="1" dirty="0" smtClean="0"/>
              <a:t> older </a:t>
            </a:r>
            <a:r>
              <a:rPr lang="en-US" b="1" dirty="0"/>
              <a:t>brother who never left but complains?</a:t>
            </a:r>
          </a:p>
          <a:p>
            <a:pPr marL="0" indent="0">
              <a:buNone/>
            </a:pPr>
            <a:endParaRPr lang="en-US" b="1" dirty="0"/>
          </a:p>
          <a:p>
            <a:pPr marL="344488" indent="-344488">
              <a:buNone/>
            </a:pPr>
            <a:r>
              <a:rPr lang="en-US" b="1" dirty="0"/>
              <a:t>3. Do we support man’s law over that of moral law?  If so, why? If not, why?</a:t>
            </a:r>
          </a:p>
          <a:p>
            <a:pPr marL="0" indent="0">
              <a:buNone/>
            </a:pPr>
            <a:endParaRPr lang="en-US" b="1" dirty="0"/>
          </a:p>
          <a:p>
            <a:pPr marL="403225" indent="-403225">
              <a:buNone/>
            </a:pPr>
            <a:r>
              <a:rPr lang="en-US" b="1" dirty="0"/>
              <a:t>4. Can we live out the radical lifestyle of Jesus and our Rule in today’s world?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5. How do we bring “light” to the world today?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A329-1839-454A-A810-C17F333AE50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4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tabLst>
            <a:tab pos="2398713" algn="l"/>
          </a:tabLst>
          <a:defRPr sz="2000" b="1"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Words>554</Words>
  <Application>Microsoft Office PowerPoint</Application>
  <PresentationFormat>On-screen Show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First Century Judaism</vt:lpstr>
      <vt:lpstr>Jewish expectations during Jesus’ time</vt:lpstr>
      <vt:lpstr>What Jesus meant to the authorities</vt:lpstr>
      <vt:lpstr>Who was this Jesus?</vt:lpstr>
      <vt:lpstr>Parable of the Prodigal Son</vt:lpstr>
      <vt:lpstr>The Parable of the Good Samaritan</vt:lpstr>
      <vt:lpstr>The Parable of the Wicked Tenants</vt:lpstr>
      <vt:lpstr>The Parable of the Great Banquet</vt:lpstr>
      <vt:lpstr>Is Jesus Burning Bridges???</vt:lpstr>
      <vt:lpstr>WE AS FRANCISCANS…</vt:lpstr>
      <vt:lpstr>  </vt:lpstr>
      <vt:lpstr>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Robert Herbelin</cp:lastModifiedBy>
  <cp:revision>20</cp:revision>
  <dcterms:created xsi:type="dcterms:W3CDTF">2014-03-26T01:09:28Z</dcterms:created>
  <dcterms:modified xsi:type="dcterms:W3CDTF">2014-04-19T04:27:24Z</dcterms:modified>
</cp:coreProperties>
</file>