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3" r:id="rId20"/>
    <p:sldId id="274" r:id="rId21"/>
    <p:sldId id="276" r:id="rId22"/>
    <p:sldId id="277" r:id="rId23"/>
    <p:sldId id="278" r:id="rId24"/>
    <p:sldId id="280" r:id="rId25"/>
    <p:sldId id="281" r:id="rId26"/>
    <p:sldId id="27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1" d="100"/>
          <a:sy n="61" d="100"/>
        </p:scale>
        <p:origin x="-102" y="-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BD1F8-7859-40C9-89E2-694DE181996A}" type="datetimeFigureOut">
              <a:rPr lang="en-US" smtClean="0"/>
              <a:t>7/17/2015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7F4CF-595B-483E-847D-B03880117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3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72066BD-F84E-4AAA-A516-0AF73A59B5CA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64150-5973-4B83-A226-44AFCB9A9D72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A3AA-21E0-4C5C-B87F-82571F5C376C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5FEA0-1F20-4D53-996E-4ED6049361EE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DFA-9F76-4DBB-8FEF-29F785CF6580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046BB-3E51-4EEF-87F1-2FCB2E48DA8C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E6700-FC29-417E-B071-BC9BFD7C51FF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1B78A-E977-416E-8A41-BB7710839265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8E33E-1CDC-4552-9CE2-00DF93162071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B500-F4E5-4506-864B-3D8023F38B21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B4F78-1EF8-4017-AFF9-6231077348CA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93ABB-722B-4F87-8AEF-317862B6A33B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CD64D-9E91-454A-BA18-D977F2CE2B39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EEDC5-C4A4-4426-8C7F-29A1BDE0149E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E93E-F95D-4D4B-8288-FE3B8969602F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528D1-78CD-49BA-82F5-383B50196274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25783-395D-478B-A671-2A12FF4B2BED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4CB3803-BA42-4D27-ACB5-AF77B5283105}" type="datetime1">
              <a:rPr lang="en-US" smtClean="0"/>
              <a:t>7/17/2015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Election Process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Dave </a:t>
            </a:r>
            <a:r>
              <a:rPr lang="en-US" dirty="0" err="1" smtClean="0"/>
              <a:t>Teegarden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40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27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OFS Chapter of Elections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Before the election begins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34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Presider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2388494"/>
          </a:xfrm>
        </p:spPr>
        <p:txBody>
          <a:bodyPr>
            <a:normAutofit/>
          </a:bodyPr>
          <a:lstStyle/>
          <a:p>
            <a:pPr marL="457200" indent="-457200" algn="l">
              <a:buAutoNum type="alphaUcPeriod"/>
            </a:pPr>
            <a:r>
              <a:rPr lang="en-US" sz="2200" dirty="0" smtClean="0"/>
              <a:t>Make sure environment is suitable for election</a:t>
            </a:r>
          </a:p>
          <a:p>
            <a:pPr marL="457200" indent="-457200" algn="l">
              <a:buAutoNum type="alphaUcPeriod"/>
            </a:pPr>
            <a:r>
              <a:rPr lang="en-US" sz="2200" dirty="0" smtClean="0"/>
              <a:t>Review nominations</a:t>
            </a:r>
          </a:p>
          <a:p>
            <a:pPr marL="457200" indent="-457200" algn="l">
              <a:buAutoNum type="alphaUcPeriod"/>
            </a:pPr>
            <a:r>
              <a:rPr lang="en-US" sz="2200" dirty="0" smtClean="0"/>
              <a:t>Appointment of secretary and tellers</a:t>
            </a:r>
          </a:p>
          <a:p>
            <a:pPr marL="457200" indent="-457200" algn="l">
              <a:buAutoNum type="alphaUcPeriod"/>
            </a:pPr>
            <a:r>
              <a:rPr lang="en-US" sz="2000" dirty="0" smtClean="0"/>
              <a:t>Announces witnesses</a:t>
            </a:r>
          </a:p>
          <a:p>
            <a:pPr marL="457200" indent="-457200">
              <a:buAutoNum type="alphaU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33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During the Election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Holy spirit is invoked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29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Friar  witness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Reads Scripture</a:t>
            </a:r>
          </a:p>
          <a:p>
            <a:r>
              <a:rPr lang="en-US" dirty="0" smtClean="0"/>
              <a:t>Ritual pages 55-56 </a:t>
            </a:r>
            <a:r>
              <a:rPr lang="en-US" dirty="0" err="1" smtClean="0"/>
              <a:t>Writngs</a:t>
            </a:r>
            <a:r>
              <a:rPr lang="en-US" dirty="0" smtClean="0"/>
              <a:t> of Francis (Ritual pp.67-80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27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Friar witness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Homily or instructions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2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Presider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Opening prayer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12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Presider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Request roll taken then announces election is officially open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82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094503"/>
          </a:xfrm>
        </p:spPr>
        <p:txBody>
          <a:bodyPr/>
          <a:lstStyle/>
          <a:p>
            <a:r>
              <a:rPr lang="en-US" dirty="0" smtClean="0"/>
              <a:t>Presider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5231" y="2973215"/>
            <a:ext cx="8158690" cy="311585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Calls out offices to be voted on:</a:t>
            </a:r>
          </a:p>
          <a:p>
            <a:r>
              <a:rPr lang="en-US" dirty="0" smtClean="0"/>
              <a:t>Minister</a:t>
            </a:r>
          </a:p>
          <a:p>
            <a:r>
              <a:rPr lang="en-US" dirty="0" smtClean="0"/>
              <a:t>Vice minister </a:t>
            </a:r>
          </a:p>
          <a:p>
            <a:r>
              <a:rPr lang="en-US" dirty="0" smtClean="0"/>
              <a:t>Formation Director</a:t>
            </a:r>
          </a:p>
          <a:p>
            <a:r>
              <a:rPr lang="en-US" dirty="0" smtClean="0"/>
              <a:t>Secretary</a:t>
            </a:r>
          </a:p>
          <a:p>
            <a:r>
              <a:rPr lang="en-US" dirty="0" smtClean="0"/>
              <a:t>Treasurer</a:t>
            </a:r>
          </a:p>
          <a:p>
            <a:r>
              <a:rPr lang="en-US" dirty="0" smtClean="0"/>
              <a:t>Councilor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13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Professed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How many are there?</a:t>
            </a:r>
          </a:p>
          <a:p>
            <a:r>
              <a:rPr lang="en-US" dirty="0" smtClean="0"/>
              <a:t>Voters separated from non voters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93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Voting now takes place for Minister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Nominees and potential floor nominees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04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Tellers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Pieces of paper match certified voters</a:t>
            </a:r>
          </a:p>
          <a:p>
            <a:r>
              <a:rPr lang="en-US" dirty="0" smtClean="0"/>
              <a:t>Vote taken and counted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18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Secretary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Announce person elected (Ritual page 42)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39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Presider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Acceptance by candidate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74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Presider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Confirms election of office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21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Vice Minister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Election process same as Minister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12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Formation Director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Similar to Minister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19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Secretary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9" y="3929178"/>
            <a:ext cx="8158690" cy="954547"/>
          </a:xfrm>
        </p:spPr>
        <p:txBody>
          <a:bodyPr/>
          <a:lstStyle/>
          <a:p>
            <a:r>
              <a:rPr lang="en-US" dirty="0" smtClean="0"/>
              <a:t>Same as formation director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43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Treasurer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Same process as </a:t>
            </a:r>
            <a:r>
              <a:rPr lang="en-US" dirty="0" smtClean="0"/>
              <a:t>Formation Director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27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Councilors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Same 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12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of Election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Signed by Presider and Friar witness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93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Presider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Destruction of ballots</a:t>
            </a:r>
            <a:endParaRPr lang="en-US" dirty="0"/>
          </a:p>
          <a:p>
            <a:r>
              <a:rPr lang="en-US" dirty="0" smtClean="0"/>
              <a:t>Close election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55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Presider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Installation of council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78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End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Thank you for your attention </a:t>
            </a:r>
            <a:r>
              <a:rPr lang="en-US" smtClean="0"/>
              <a:t>and support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74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Election process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All information taken from the Ritual, The General Constitutions, Handbook for spiritual Assistance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53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55</TotalTime>
  <Words>234</Words>
  <Application>Microsoft Office PowerPoint</Application>
  <PresentationFormat>Custom</PresentationFormat>
  <Paragraphs>89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Organic</vt:lpstr>
      <vt:lpstr>The Election Process </vt:lpstr>
      <vt:lpstr>PowerPoint Presentation</vt:lpstr>
      <vt:lpstr>OFS Chapter of Elections</vt:lpstr>
      <vt:lpstr>Presider </vt:lpstr>
      <vt:lpstr>During the Election</vt:lpstr>
      <vt:lpstr>Friar  witness</vt:lpstr>
      <vt:lpstr>Friar witness</vt:lpstr>
      <vt:lpstr>Presider</vt:lpstr>
      <vt:lpstr>Presider</vt:lpstr>
      <vt:lpstr>Presider</vt:lpstr>
      <vt:lpstr>Professed</vt:lpstr>
      <vt:lpstr>Voting now takes place for Minister</vt:lpstr>
      <vt:lpstr>Tellers </vt:lpstr>
      <vt:lpstr>Secretary </vt:lpstr>
      <vt:lpstr>Presider</vt:lpstr>
      <vt:lpstr>Presider </vt:lpstr>
      <vt:lpstr>Vice Minister</vt:lpstr>
      <vt:lpstr>Formation Director</vt:lpstr>
      <vt:lpstr>Secretary</vt:lpstr>
      <vt:lpstr>Treasurer</vt:lpstr>
      <vt:lpstr>Councilors</vt:lpstr>
      <vt:lpstr>Results of Election</vt:lpstr>
      <vt:lpstr>Presider</vt:lpstr>
      <vt:lpstr>Presider</vt:lpstr>
      <vt:lpstr>The End</vt:lpstr>
      <vt:lpstr>Election process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Election Process</dc:title>
  <dc:creator>Erin</dc:creator>
  <cp:lastModifiedBy>Robert</cp:lastModifiedBy>
  <cp:revision>9</cp:revision>
  <dcterms:created xsi:type="dcterms:W3CDTF">2015-07-16T15:21:44Z</dcterms:created>
  <dcterms:modified xsi:type="dcterms:W3CDTF">2015-07-18T05:12:39Z</dcterms:modified>
</cp:coreProperties>
</file>