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84" y="-121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96458C-5D3C-4FE2-A0C2-F05B0161BC76}" type="datetimeFigureOut">
              <a:rPr lang="en-US" smtClean="0"/>
              <a:t>8/7/2015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ACEE5-DBB9-4B82-9203-6DF329AD47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6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96458C-5D3C-4FE2-A0C2-F05B0161BC76}" type="datetimeFigureOut">
              <a:rPr lang="en-US" smtClean="0"/>
              <a:t>8/7/2015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ACEE5-DBB9-4B82-9203-6DF329AD47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84899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96458C-5D3C-4FE2-A0C2-F05B0161BC76}" type="datetimeFigureOut">
              <a:rPr lang="en-US" smtClean="0"/>
              <a:t>8/7/2015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ACEE5-DBB9-4B82-9203-6DF329AD47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56108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96458C-5D3C-4FE2-A0C2-F05B0161BC76}" type="datetimeFigureOut">
              <a:rPr lang="en-US" smtClean="0"/>
              <a:t>8/7/2015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ACEE5-DBB9-4B82-9203-6DF329AD47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57086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96458C-5D3C-4FE2-A0C2-F05B0161BC76}" type="datetimeFigureOut">
              <a:rPr lang="en-US" smtClean="0"/>
              <a:t>8/7/2015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ACEE5-DBB9-4B82-9203-6DF329AD47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58638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96458C-5D3C-4FE2-A0C2-F05B0161BC76}" type="datetimeFigureOut">
              <a:rPr lang="en-US" smtClean="0"/>
              <a:t>8/7/2015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ACEE5-DBB9-4B82-9203-6DF329AD47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85212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96458C-5D3C-4FE2-A0C2-F05B0161BC76}" type="datetimeFigureOut">
              <a:rPr lang="en-US" smtClean="0"/>
              <a:t>8/7/2015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ACEE5-DBB9-4B82-9203-6DF329AD47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88645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96458C-5D3C-4FE2-A0C2-F05B0161BC76}" type="datetimeFigureOut">
              <a:rPr lang="en-US" smtClean="0"/>
              <a:t>8/7/2015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ACEE5-DBB9-4B82-9203-6DF329AD47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60293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96458C-5D3C-4FE2-A0C2-F05B0161BC76}" type="datetimeFigureOut">
              <a:rPr lang="en-US" smtClean="0"/>
              <a:t>8/7/2015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ACEE5-DBB9-4B82-9203-6DF329AD47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17473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96458C-5D3C-4FE2-A0C2-F05B0161BC76}" type="datetimeFigureOut">
              <a:rPr lang="en-US" smtClean="0"/>
              <a:t>8/7/2015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ACEE5-DBB9-4B82-9203-6DF329AD47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87265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96458C-5D3C-4FE2-A0C2-F05B0161BC76}" type="datetimeFigureOut">
              <a:rPr lang="en-US" smtClean="0"/>
              <a:t>8/7/2015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ACEE5-DBB9-4B82-9203-6DF329AD47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36790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96458C-5D3C-4FE2-A0C2-F05B0161BC76}" type="datetimeFigureOut">
              <a:rPr lang="en-US" smtClean="0"/>
              <a:t>8/7/2015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8ACEE5-DBB9-4B82-9203-6DF329AD47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50660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457201"/>
            <a:ext cx="7772400" cy="990599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What is a Formation Director?</a:t>
            </a:r>
            <a:endParaRPr lang="en-US" sz="36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09600" y="1676400"/>
            <a:ext cx="8001000" cy="4648200"/>
          </a:xfrm>
        </p:spPr>
        <p:txBody>
          <a:bodyPr>
            <a:normAutofit fontScale="85000" lnSpcReduction="20000"/>
          </a:bodyPr>
          <a:lstStyle/>
          <a:p>
            <a:pPr algn="l"/>
            <a:r>
              <a:rPr lang="en-US" sz="5100" b="1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Wouldn’t it be </a:t>
            </a:r>
            <a:r>
              <a:rPr lang="en-US" sz="5100" b="1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great…..</a:t>
            </a:r>
            <a:endParaRPr lang="en-US" sz="5100" b="1" dirty="0" smtClean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l"/>
            <a:endParaRPr lang="en-US" sz="3600" b="1" dirty="0" smtClean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l"/>
            <a:r>
              <a:rPr lang="en-US" sz="5100" b="1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SORRY!! </a:t>
            </a:r>
          </a:p>
          <a:p>
            <a:pPr algn="l"/>
            <a:endParaRPr lang="en-US" sz="3600" b="1" dirty="0" smtClean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l"/>
            <a:endParaRPr lang="en-US" sz="3600" b="1" dirty="0" smtClean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l"/>
            <a:r>
              <a:rPr lang="en-US" sz="5100" b="1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 know…..</a:t>
            </a:r>
          </a:p>
          <a:p>
            <a:pPr algn="l"/>
            <a:endParaRPr lang="en-US" sz="3600" b="1" dirty="0" smtClean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l"/>
            <a:endParaRPr lang="en-US" sz="1100" b="1" dirty="0" smtClean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l"/>
            <a:r>
              <a:rPr lang="en-US" sz="3600" b="1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lang="en-US" sz="3600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88199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RESPONSIBILITIES</a:t>
            </a:r>
            <a:endParaRPr lang="en-US" sz="36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47545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Renew …….</a:t>
            </a:r>
          </a:p>
          <a:p>
            <a:pPr marL="0" indent="0">
              <a:buNone/>
            </a:pPr>
            <a:r>
              <a:rPr lang="en-US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Be a model …...</a:t>
            </a:r>
          </a:p>
          <a:p>
            <a:pPr marL="0" indent="0">
              <a:buNone/>
            </a:pPr>
            <a:r>
              <a:rPr lang="en-US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Be informed……</a:t>
            </a:r>
          </a:p>
          <a:p>
            <a:pPr marL="0" indent="0">
              <a:buNone/>
            </a:pPr>
            <a:r>
              <a:rPr lang="en-US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Become familiar…..</a:t>
            </a:r>
          </a:p>
          <a:p>
            <a:pPr marL="0" indent="0">
              <a:buNone/>
            </a:pPr>
            <a:r>
              <a:rPr lang="en-US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Especially…..</a:t>
            </a:r>
          </a:p>
          <a:p>
            <a:pPr marL="0" indent="0">
              <a:buNone/>
            </a:pPr>
            <a:r>
              <a:rPr lang="en-US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Long Range….</a:t>
            </a:r>
          </a:p>
          <a:p>
            <a:pPr marL="0" indent="0">
              <a:buNone/>
            </a:pPr>
            <a:r>
              <a:rPr lang="en-US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Being aware of…..</a:t>
            </a:r>
          </a:p>
          <a:p>
            <a:pPr marL="0" indent="0">
              <a:buNone/>
            </a:pPr>
            <a:r>
              <a:rPr lang="en-US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And Relationships with…..</a:t>
            </a:r>
            <a:endParaRPr lang="en-US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85356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44562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RELATIONSHIPS  with…</a:t>
            </a:r>
            <a:endParaRPr lang="en-US" sz="36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475456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Fraternity…..</a:t>
            </a:r>
          </a:p>
          <a:p>
            <a:pPr marL="0" indent="0">
              <a:buNone/>
            </a:pPr>
            <a:r>
              <a:rPr lang="en-US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Fraternity….</a:t>
            </a:r>
          </a:p>
          <a:p>
            <a:pPr marL="0" indent="0">
              <a:buNone/>
            </a:pPr>
            <a:r>
              <a:rPr lang="en-US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Fraternity….</a:t>
            </a:r>
          </a:p>
          <a:p>
            <a:pPr marL="0" indent="0">
              <a:buNone/>
            </a:pPr>
            <a:r>
              <a:rPr lang="en-US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Fraternity….</a:t>
            </a:r>
          </a:p>
          <a:p>
            <a:pPr marL="0" indent="0">
              <a:buNone/>
            </a:pPr>
            <a:r>
              <a:rPr lang="en-US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Entire….</a:t>
            </a:r>
          </a:p>
          <a:p>
            <a:pPr marL="0" indent="0">
              <a:buNone/>
            </a:pPr>
            <a:r>
              <a:rPr lang="en-US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Communication with….</a:t>
            </a:r>
          </a:p>
          <a:p>
            <a:pPr marL="0" indent="0">
              <a:buNone/>
            </a:pPr>
            <a:endParaRPr lang="en-US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indent="0">
              <a:buNone/>
            </a:pPr>
            <a:r>
              <a:rPr lang="en-US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And  a whole lot more</a:t>
            </a:r>
          </a:p>
          <a:p>
            <a:pPr marL="0" indent="0">
              <a:buNone/>
            </a:pPr>
            <a:endParaRPr lang="en-US" b="1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indent="0">
              <a:buNone/>
            </a:pPr>
            <a:endParaRPr lang="en-US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indent="0">
              <a:buNone/>
            </a:pPr>
            <a:r>
              <a:rPr lang="en-US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lang="en-US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673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2162"/>
          </a:xfrm>
        </p:spPr>
        <p:txBody>
          <a:bodyPr>
            <a:noAutofit/>
          </a:bodyPr>
          <a:lstStyle/>
          <a:p>
            <a:r>
              <a:rPr lang="en-US" sz="30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What does this word FORMATION mean?</a:t>
            </a:r>
            <a:endParaRPr lang="en-US" sz="30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4983163"/>
          </a:xfrm>
        </p:spPr>
        <p:txBody>
          <a:bodyPr/>
          <a:lstStyle/>
          <a:p>
            <a:pPr marL="0" indent="0">
              <a:buNone/>
            </a:pPr>
            <a:r>
              <a:rPr lang="en-US" sz="30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When the OFS….</a:t>
            </a:r>
          </a:p>
          <a:p>
            <a:pPr marL="0" indent="0">
              <a:buNone/>
            </a:pPr>
            <a:r>
              <a:rPr lang="en-US" sz="30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Helping the members……</a:t>
            </a:r>
          </a:p>
          <a:p>
            <a:pPr marL="0" indent="0">
              <a:buNone/>
            </a:pPr>
            <a:r>
              <a:rPr lang="en-US" sz="30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Fostering the members…..</a:t>
            </a:r>
          </a:p>
          <a:p>
            <a:pPr marL="0" indent="0">
              <a:buNone/>
            </a:pPr>
            <a:r>
              <a:rPr lang="en-US" sz="30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Facilitating their experience of……</a:t>
            </a:r>
          </a:p>
          <a:p>
            <a:pPr marL="0" indent="0">
              <a:buNone/>
            </a:pPr>
            <a:endParaRPr lang="en-US" sz="30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28218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</p:spPr>
        <p:txBody>
          <a:bodyPr>
            <a:noAutofit/>
          </a:bodyPr>
          <a:lstStyle/>
          <a:p>
            <a:r>
              <a:rPr lang="en-US" sz="31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Does FORMATION have Characteristics?</a:t>
            </a:r>
            <a:endParaRPr lang="en-US" sz="31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4983163"/>
          </a:xfrm>
        </p:spPr>
        <p:txBody>
          <a:bodyPr/>
          <a:lstStyle/>
          <a:p>
            <a:pPr marL="0" indent="0">
              <a:buNone/>
            </a:pPr>
            <a:r>
              <a:rPr lang="en-US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YES!!! It  must be part…</a:t>
            </a:r>
          </a:p>
          <a:p>
            <a:pPr marL="0" indent="0">
              <a:buNone/>
            </a:pPr>
            <a:r>
              <a:rPr lang="en-US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It must be….</a:t>
            </a:r>
          </a:p>
          <a:p>
            <a:pPr marL="0" indent="0">
              <a:buNone/>
            </a:pPr>
            <a:r>
              <a:rPr lang="en-US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It must happen….</a:t>
            </a:r>
          </a:p>
          <a:p>
            <a:pPr marL="0" indent="0">
              <a:buNone/>
            </a:pPr>
            <a:r>
              <a:rPr lang="en-US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It should be centered….</a:t>
            </a:r>
          </a:p>
          <a:p>
            <a:pPr marL="0" indent="0">
              <a:buNone/>
            </a:pPr>
            <a:r>
              <a:rPr lang="en-US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Ecclesial so that……</a:t>
            </a:r>
            <a:endParaRPr lang="en-US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74442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</p:spPr>
        <p:txBody>
          <a:bodyPr/>
          <a:lstStyle/>
          <a:p>
            <a:r>
              <a:rPr lang="en-US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Characteristics continued</a:t>
            </a:r>
            <a:endParaRPr lang="en-US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Secular, </a:t>
            </a:r>
            <a:r>
              <a:rPr lang="en-US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 the past….</a:t>
            </a:r>
          </a:p>
          <a:p>
            <a:pPr marL="0" indent="0">
              <a:buNone/>
            </a:pPr>
            <a:r>
              <a:rPr lang="en-US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Franciscan Formation must….</a:t>
            </a:r>
          </a:p>
          <a:p>
            <a:pPr marL="0" indent="0">
              <a:buNone/>
            </a:pPr>
            <a:r>
              <a:rPr lang="en-US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Joy was a……….</a:t>
            </a:r>
          </a:p>
          <a:p>
            <a:pPr marL="0" indent="0">
              <a:buNone/>
            </a:pPr>
            <a:r>
              <a:rPr lang="en-US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Formation is meant to be….</a:t>
            </a:r>
          </a:p>
          <a:p>
            <a:pPr marL="0" indent="0">
              <a:buNone/>
            </a:pPr>
            <a:r>
              <a:rPr lang="en-US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By means of life……</a:t>
            </a:r>
            <a:endParaRPr lang="en-US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79803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2162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Agents of Formation</a:t>
            </a:r>
            <a:endParaRPr lang="en-US" sz="36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5105400"/>
          </a:xfrm>
        </p:spPr>
        <p:txBody>
          <a:bodyPr/>
          <a:lstStyle/>
          <a:p>
            <a:pPr marL="0" indent="0">
              <a:buNone/>
            </a:pPr>
            <a:r>
              <a:rPr lang="en-US" sz="30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It is the….</a:t>
            </a:r>
          </a:p>
          <a:p>
            <a:pPr marL="0" indent="0">
              <a:buNone/>
            </a:pPr>
            <a:r>
              <a:rPr lang="en-US" sz="30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center around whom….</a:t>
            </a:r>
          </a:p>
          <a:p>
            <a:pPr marL="0" indent="0">
              <a:buNone/>
            </a:pPr>
            <a:r>
              <a:rPr lang="en-US" sz="30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special place for this is….</a:t>
            </a:r>
          </a:p>
          <a:p>
            <a:pPr marL="0" indent="0">
              <a:buNone/>
            </a:pPr>
            <a:r>
              <a:rPr lang="en-US" sz="30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buck stops at the….</a:t>
            </a:r>
          </a:p>
          <a:p>
            <a:pPr marL="0" indent="0">
              <a:buNone/>
            </a:pPr>
            <a:r>
              <a:rPr lang="en-US" sz="30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Crucial in the life of the….</a:t>
            </a:r>
          </a:p>
          <a:p>
            <a:pPr marL="0" indent="0">
              <a:buNone/>
            </a:pPr>
            <a:r>
              <a:rPr lang="en-US" sz="30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 key element of Formations is…..</a:t>
            </a:r>
          </a:p>
          <a:p>
            <a:pPr marL="0" indent="0">
              <a:buNone/>
            </a:pPr>
            <a:r>
              <a:rPr lang="en-US" sz="30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most valuable agent….</a:t>
            </a:r>
          </a:p>
          <a:p>
            <a:pPr marL="0" indent="0">
              <a:buNone/>
            </a:pPr>
            <a:r>
              <a:rPr lang="en-US" sz="30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coach of all Formations are….</a:t>
            </a:r>
          </a:p>
          <a:p>
            <a:pPr marL="0" indent="0">
              <a:buNone/>
            </a:pPr>
            <a:endParaRPr lang="en-US" sz="3000" b="1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indent="0">
              <a:buNone/>
            </a:pPr>
            <a:endParaRPr lang="en-US" sz="30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0506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762000"/>
            <a:ext cx="8229600" cy="53641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5400" b="1" dirty="0" smtClean="0"/>
              <a:t>NOW</a:t>
            </a:r>
          </a:p>
          <a:p>
            <a:pPr marL="0" indent="0" algn="ctr">
              <a:buNone/>
            </a:pPr>
            <a:r>
              <a:rPr lang="en-US" sz="5400" b="1" dirty="0" smtClean="0"/>
              <a:t>LET  US</a:t>
            </a:r>
          </a:p>
          <a:p>
            <a:pPr marL="0" indent="0" algn="ctr">
              <a:buNone/>
            </a:pPr>
            <a:r>
              <a:rPr lang="en-US" sz="5400" b="1" dirty="0" smtClean="0"/>
              <a:t>SHARE  </a:t>
            </a:r>
            <a:r>
              <a:rPr lang="en-US" sz="5400" b="1" dirty="0" smtClean="0"/>
              <a:t>IN  A</a:t>
            </a:r>
            <a:endParaRPr lang="en-US" sz="5400" b="1" dirty="0" smtClean="0"/>
          </a:p>
          <a:p>
            <a:pPr marL="0" indent="0" algn="ctr">
              <a:buNone/>
            </a:pPr>
            <a:r>
              <a:rPr lang="en-US" sz="5400" b="1" dirty="0" smtClean="0"/>
              <a:t>REAL  LIVED</a:t>
            </a:r>
          </a:p>
          <a:p>
            <a:pPr marL="0" indent="0" algn="ctr">
              <a:buNone/>
            </a:pPr>
            <a:r>
              <a:rPr lang="en-US" sz="5400" b="1" dirty="0" smtClean="0"/>
              <a:t>SITUATION</a:t>
            </a:r>
            <a:endParaRPr lang="en-US" sz="5400" b="1" dirty="0"/>
          </a:p>
        </p:txBody>
      </p:sp>
    </p:spTree>
    <p:extLst>
      <p:ext uri="{BB962C8B-B14F-4D97-AF65-F5344CB8AC3E}">
        <p14:creationId xmlns:p14="http://schemas.microsoft.com/office/powerpoint/2010/main" val="2341312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388</TotalTime>
  <Words>210</Words>
  <Application>Microsoft Office PowerPoint</Application>
  <PresentationFormat>On-screen Show (4:3)</PresentationFormat>
  <Paragraphs>62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What is a Formation Director?</vt:lpstr>
      <vt:lpstr>RESPONSIBILITIES</vt:lpstr>
      <vt:lpstr>RELATIONSHIPS  with…</vt:lpstr>
      <vt:lpstr>What does this word FORMATION mean?</vt:lpstr>
      <vt:lpstr>Does FORMATION have Characteristics?</vt:lpstr>
      <vt:lpstr>Characteristics continued</vt:lpstr>
      <vt:lpstr>Agents of Formation</vt:lpstr>
      <vt:lpstr>PowerPoint Presentation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What is a Formation Director?</dc:title>
  <dc:creator>DeSpain</dc:creator>
  <cp:lastModifiedBy>DeSpain</cp:lastModifiedBy>
  <cp:revision>22</cp:revision>
  <dcterms:created xsi:type="dcterms:W3CDTF">2015-08-05T21:36:26Z</dcterms:created>
  <dcterms:modified xsi:type="dcterms:W3CDTF">2015-08-07T16:41:41Z</dcterms:modified>
</cp:coreProperties>
</file>